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72" r:id="rId5"/>
  </p:sldMasterIdLst>
  <p:notesMasterIdLst>
    <p:notesMasterId r:id="rId45"/>
  </p:notesMasterIdLst>
  <p:sldIdLst>
    <p:sldId id="256" r:id="rId6"/>
    <p:sldId id="257" r:id="rId7"/>
    <p:sldId id="259" r:id="rId8"/>
    <p:sldId id="287" r:id="rId9"/>
    <p:sldId id="288" r:id="rId10"/>
    <p:sldId id="289" r:id="rId11"/>
    <p:sldId id="286" r:id="rId12"/>
    <p:sldId id="266" r:id="rId13"/>
    <p:sldId id="267" r:id="rId14"/>
    <p:sldId id="261" r:id="rId15"/>
    <p:sldId id="285" r:id="rId16"/>
    <p:sldId id="291" r:id="rId17"/>
    <p:sldId id="284" r:id="rId18"/>
    <p:sldId id="293" r:id="rId19"/>
    <p:sldId id="304" r:id="rId20"/>
    <p:sldId id="294" r:id="rId21"/>
    <p:sldId id="295" r:id="rId22"/>
    <p:sldId id="299" r:id="rId23"/>
    <p:sldId id="296" r:id="rId24"/>
    <p:sldId id="297" r:id="rId25"/>
    <p:sldId id="302" r:id="rId26"/>
    <p:sldId id="298" r:id="rId27"/>
    <p:sldId id="305" r:id="rId28"/>
    <p:sldId id="303" r:id="rId29"/>
    <p:sldId id="306" r:id="rId30"/>
    <p:sldId id="308" r:id="rId31"/>
    <p:sldId id="309" r:id="rId32"/>
    <p:sldId id="313" r:id="rId33"/>
    <p:sldId id="310" r:id="rId34"/>
    <p:sldId id="312" r:id="rId35"/>
    <p:sldId id="314" r:id="rId36"/>
    <p:sldId id="315" r:id="rId37"/>
    <p:sldId id="316" r:id="rId38"/>
    <p:sldId id="317" r:id="rId39"/>
    <p:sldId id="311" r:id="rId40"/>
    <p:sldId id="318" r:id="rId41"/>
    <p:sldId id="319" r:id="rId42"/>
    <p:sldId id="301" r:id="rId43"/>
    <p:sldId id="30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58327A-406B-02DE-0B55-80811A0AB4FF}" v="3776" dt="2023-06-27T05:41:30.586"/>
    <p1510:client id="{4AA339CD-6750-4609-D824-3AB0F1EE18BF}" v="19" dt="2022-10-27T20:22:56.975"/>
    <p1510:client id="{4E81123F-4D92-412B-92EE-89BA64F1FCB5}" v="2" dt="2023-07-19T15:17:50.639"/>
    <p1510:client id="{55D952E2-73E3-E697-F211-01F74669D379}" v="122" dt="2022-10-27T20:41:36.872"/>
    <p1510:client id="{989ED698-1C9E-C8AA-C1EB-8E6976B36974}" v="1954" dt="2022-10-27T19:58:31.262"/>
    <p1510:client id="{A5082F2B-E738-9523-6E28-BFC3AF8BEFF9}" v="402" dt="2022-10-27T09:20:30.010"/>
    <p1510:client id="{AE620521-1D82-5C60-B146-98F644E50950}" v="8" dt="2022-10-27T21:33:15.844"/>
    <p1510:client id="{BC210A23-E081-2785-C2F1-CA6F9673D1F5}" v="418" dt="2022-10-28T00:01:43.280"/>
    <p1510:client id="{BC742926-7AF4-0826-9FF9-C0803A42358C}" v="4" dt="2023-03-28T11:09:38.793"/>
    <p1510:client id="{C7972784-602D-B013-D09B-CC7110D28D64}" v="79" dt="2023-06-27T06:03:57.430"/>
    <p1510:client id="{D077E767-961D-EEEA-6B8B-A398EFD2E713}" v="540" dt="2022-10-27T21:30:11.375"/>
    <p1510:client id="{DC3E093B-9B46-39E3-CD34-92A724B8ED83}" v="1" dt="2022-10-28T08:53:50.615"/>
    <p1510:client id="{DED794E5-9897-0728-0584-BE0E49E75A12}" v="18" dt="2023-02-14T14:43:25.4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Vishnu Sankar" userId="S::vishnu6@iitb.ac.in::3d8c5614-1d11-4a54-a0cc-d84f511fc444" providerId="AD" clId="Web-{3558327A-406B-02DE-0B55-80811A0AB4FF}"/>
    <pc:docChg chg="addSld delSld modSld sldOrd addMainMaster">
      <pc:chgData name="M Vishnu Sankar" userId="S::vishnu6@iitb.ac.in::3d8c5614-1d11-4a54-a0cc-d84f511fc444" providerId="AD" clId="Web-{3558327A-406B-02DE-0B55-80811A0AB4FF}" dt="2023-06-27T05:41:28.555" v="3449" actId="20577"/>
      <pc:docMkLst>
        <pc:docMk/>
      </pc:docMkLst>
      <pc:sldChg chg="modTransition">
        <pc:chgData name="M Vishnu Sankar" userId="S::vishnu6@iitb.ac.in::3d8c5614-1d11-4a54-a0cc-d84f511fc444" providerId="AD" clId="Web-{3558327A-406B-02DE-0B55-80811A0AB4FF}" dt="2023-06-27T04:01:50.441" v="858"/>
        <pc:sldMkLst>
          <pc:docMk/>
          <pc:sldMk cId="109857222" sldId="256"/>
        </pc:sldMkLst>
      </pc:sldChg>
      <pc:sldChg chg="addSp delSp modSp mod modTransition setClrOvrMap">
        <pc:chgData name="M Vishnu Sankar" userId="S::vishnu6@iitb.ac.in::3d8c5614-1d11-4a54-a0cc-d84f511fc444" providerId="AD" clId="Web-{3558327A-406B-02DE-0B55-80811A0AB4FF}" dt="2023-06-27T04:01:50.441" v="859"/>
        <pc:sldMkLst>
          <pc:docMk/>
          <pc:sldMk cId="2770466787" sldId="257"/>
        </pc:sldMkLst>
        <pc:spChg chg="mod">
          <ac:chgData name="M Vishnu Sankar" userId="S::vishnu6@iitb.ac.in::3d8c5614-1d11-4a54-a0cc-d84f511fc444" providerId="AD" clId="Web-{3558327A-406B-02DE-0B55-80811A0AB4FF}" dt="2023-06-27T03:01:15.815" v="124"/>
          <ac:spMkLst>
            <pc:docMk/>
            <pc:sldMk cId="2770466787" sldId="257"/>
            <ac:spMk id="2" creationId="{52947E69-F704-9B3C-2D3A-20BB65473D4C}"/>
          </ac:spMkLst>
        </pc:spChg>
        <pc:spChg chg="add del">
          <ac:chgData name="M Vishnu Sankar" userId="S::vishnu6@iitb.ac.in::3d8c5614-1d11-4a54-a0cc-d84f511fc444" providerId="AD" clId="Web-{3558327A-406B-02DE-0B55-80811A0AB4FF}" dt="2023-06-27T03:01:40.394" v="126"/>
          <ac:spMkLst>
            <pc:docMk/>
            <pc:sldMk cId="2770466787" sldId="257"/>
            <ac:spMk id="21" creationId="{9228552E-C8B1-4A80-8448-0787CE0FC704}"/>
          </ac:spMkLst>
        </pc:spChg>
        <pc:spChg chg="mod">
          <ac:chgData name="M Vishnu Sankar" userId="S::vishnu6@iitb.ac.in::3d8c5614-1d11-4a54-a0cc-d84f511fc444" providerId="AD" clId="Web-{3558327A-406B-02DE-0B55-80811A0AB4FF}" dt="2023-06-27T03:01:15.815" v="124"/>
          <ac:spMkLst>
            <pc:docMk/>
            <pc:sldMk cId="2770466787" sldId="257"/>
            <ac:spMk id="120" creationId="{68BC2244-D58A-F0FB-0006-AE290BAEDACF}"/>
          </ac:spMkLst>
        </pc:spChg>
        <pc:spChg chg="add del">
          <ac:chgData name="M Vishnu Sankar" userId="S::vishnu6@iitb.ac.in::3d8c5614-1d11-4a54-a0cc-d84f511fc444" providerId="AD" clId="Web-{3558327A-406B-02DE-0B55-80811A0AB4FF}" dt="2023-06-27T03:01:15.815" v="124"/>
          <ac:spMkLst>
            <pc:docMk/>
            <pc:sldMk cId="2770466787" sldId="257"/>
            <ac:spMk id="125" creationId="{B50AB553-2A96-4A92-96F2-93548E096954}"/>
          </ac:spMkLst>
        </pc:spChg>
        <pc:spChg chg="add del">
          <ac:chgData name="M Vishnu Sankar" userId="S::vishnu6@iitb.ac.in::3d8c5614-1d11-4a54-a0cc-d84f511fc444" providerId="AD" clId="Web-{3558327A-406B-02DE-0B55-80811A0AB4FF}" dt="2023-06-27T03:01:40.394" v="126"/>
          <ac:spMkLst>
            <pc:docMk/>
            <pc:sldMk cId="2770466787" sldId="257"/>
            <ac:spMk id="127" creationId="{9228552E-C8B1-4A80-8448-0787CE0FC704}"/>
          </ac:spMkLst>
        </pc:spChg>
        <pc:spChg chg="add del mod">
          <ac:chgData name="M Vishnu Sankar" userId="S::vishnu6@iitb.ac.in::3d8c5614-1d11-4a54-a0cc-d84f511fc444" providerId="AD" clId="Web-{3558327A-406B-02DE-0B55-80811A0AB4FF}" dt="2023-06-27T02:52:52.220" v="23"/>
          <ac:spMkLst>
            <pc:docMk/>
            <pc:sldMk cId="2770466787" sldId="257"/>
            <ac:spMk id="502" creationId="{D29F88E8-C61C-20D5-F572-CC70C173D086}"/>
          </ac:spMkLst>
        </pc:spChg>
        <pc:graphicFrameChg chg="add del mod ord modGraphic">
          <ac:chgData name="M Vishnu Sankar" userId="S::vishnu6@iitb.ac.in::3d8c5614-1d11-4a54-a0cc-d84f511fc444" providerId="AD" clId="Web-{3558327A-406B-02DE-0B55-80811A0AB4FF}" dt="2023-06-27T03:39:11.347" v="513" actId="20577"/>
          <ac:graphicFrameMkLst>
            <pc:docMk/>
            <pc:sldMk cId="2770466787" sldId="257"/>
            <ac:graphicFrameMk id="5" creationId="{7C2BBFF3-0529-C1A5-CC71-A6EF323E4B1D}"/>
          </ac:graphicFrameMkLst>
        </pc:graphicFrameChg>
        <pc:picChg chg="mod">
          <ac:chgData name="M Vishnu Sankar" userId="S::vishnu6@iitb.ac.in::3d8c5614-1d11-4a54-a0cc-d84f511fc444" providerId="AD" clId="Web-{3558327A-406B-02DE-0B55-80811A0AB4FF}" dt="2023-06-27T03:01:15.815" v="124"/>
          <ac:picMkLst>
            <pc:docMk/>
            <pc:sldMk cId="2770466787" sldId="257"/>
            <ac:picMk id="17" creationId="{221BA5C8-30D5-27B0-7E54-91A8B715A72B}"/>
          </ac:picMkLst>
        </pc:picChg>
      </pc:sldChg>
      <pc:sldChg chg="addSp delSp modSp modTransition">
        <pc:chgData name="M Vishnu Sankar" userId="S::vishnu6@iitb.ac.in::3d8c5614-1d11-4a54-a0cc-d84f511fc444" providerId="AD" clId="Web-{3558327A-406B-02DE-0B55-80811A0AB4FF}" dt="2023-06-27T04:01:50.441" v="860"/>
        <pc:sldMkLst>
          <pc:docMk/>
          <pc:sldMk cId="3820080398" sldId="259"/>
        </pc:sldMkLst>
        <pc:spChg chg="mod">
          <ac:chgData name="M Vishnu Sankar" userId="S::vishnu6@iitb.ac.in::3d8c5614-1d11-4a54-a0cc-d84f511fc444" providerId="AD" clId="Web-{3558327A-406B-02DE-0B55-80811A0AB4FF}" dt="2023-06-27T03:41:53.353" v="524"/>
          <ac:spMkLst>
            <pc:docMk/>
            <pc:sldMk cId="3820080398" sldId="259"/>
            <ac:spMk id="2" creationId="{76C05CFF-5FCA-9873-78B3-09028FA28F29}"/>
          </ac:spMkLst>
        </pc:spChg>
        <pc:spChg chg="del">
          <ac:chgData name="M Vishnu Sankar" userId="S::vishnu6@iitb.ac.in::3d8c5614-1d11-4a54-a0cc-d84f511fc444" providerId="AD" clId="Web-{3558327A-406B-02DE-0B55-80811A0AB4FF}" dt="2023-06-27T03:05:22.949" v="140"/>
          <ac:spMkLst>
            <pc:docMk/>
            <pc:sldMk cId="3820080398" sldId="259"/>
            <ac:spMk id="3" creationId="{5B34F713-3566-C665-89E4-7E657E03CD0F}"/>
          </ac:spMkLst>
        </pc:spChg>
        <pc:spChg chg="add del mod">
          <ac:chgData name="M Vishnu Sankar" userId="S::vishnu6@iitb.ac.in::3d8c5614-1d11-4a54-a0cc-d84f511fc444" providerId="AD" clId="Web-{3558327A-406B-02DE-0B55-80811A0AB4FF}" dt="2023-06-27T03:05:27.199" v="141"/>
          <ac:spMkLst>
            <pc:docMk/>
            <pc:sldMk cId="3820080398" sldId="259"/>
            <ac:spMk id="6" creationId="{4EBAD1B1-C015-DE7F-91AA-0E15A8037694}"/>
          </ac:spMkLst>
        </pc:spChg>
        <pc:picChg chg="add mod">
          <ac:chgData name="M Vishnu Sankar" userId="S::vishnu6@iitb.ac.in::3d8c5614-1d11-4a54-a0cc-d84f511fc444" providerId="AD" clId="Web-{3558327A-406B-02DE-0B55-80811A0AB4FF}" dt="2023-06-27T03:07:25.484" v="168" actId="1076"/>
          <ac:picMkLst>
            <pc:docMk/>
            <pc:sldMk cId="3820080398" sldId="259"/>
            <ac:picMk id="7" creationId="{F9D40BCA-53AE-4593-6A17-77ACA6F15594}"/>
          </ac:picMkLst>
        </pc:picChg>
      </pc:sldChg>
      <pc:sldChg chg="del">
        <pc:chgData name="M Vishnu Sankar" userId="S::vishnu6@iitb.ac.in::3d8c5614-1d11-4a54-a0cc-d84f511fc444" providerId="AD" clId="Web-{3558327A-406B-02DE-0B55-80811A0AB4FF}" dt="2023-06-27T03:44:41.093" v="577"/>
        <pc:sldMkLst>
          <pc:docMk/>
          <pc:sldMk cId="1688968104" sldId="260"/>
        </pc:sldMkLst>
      </pc:sldChg>
      <pc:sldChg chg="addSp delSp modSp modTransition">
        <pc:chgData name="M Vishnu Sankar" userId="S::vishnu6@iitb.ac.in::3d8c5614-1d11-4a54-a0cc-d84f511fc444" providerId="AD" clId="Web-{3558327A-406B-02DE-0B55-80811A0AB4FF}" dt="2023-06-27T04:54:37.926" v="2022"/>
        <pc:sldMkLst>
          <pc:docMk/>
          <pc:sldMk cId="1476949148" sldId="261"/>
        </pc:sldMkLst>
        <pc:spChg chg="mod">
          <ac:chgData name="M Vishnu Sankar" userId="S::vishnu6@iitb.ac.in::3d8c5614-1d11-4a54-a0cc-d84f511fc444" providerId="AD" clId="Web-{3558327A-406B-02DE-0B55-80811A0AB4FF}" dt="2023-06-27T04:05:03.479" v="889" actId="20577"/>
          <ac:spMkLst>
            <pc:docMk/>
            <pc:sldMk cId="1476949148" sldId="261"/>
            <ac:spMk id="2" creationId="{9F88D313-D6B0-6448-D259-DC3B95973E72}"/>
          </ac:spMkLst>
        </pc:spChg>
        <pc:spChg chg="mod">
          <ac:chgData name="M Vishnu Sankar" userId="S::vishnu6@iitb.ac.in::3d8c5614-1d11-4a54-a0cc-d84f511fc444" providerId="AD" clId="Web-{3558327A-406B-02DE-0B55-80811A0AB4FF}" dt="2023-06-27T04:03:10.600" v="888" actId="1076"/>
          <ac:spMkLst>
            <pc:docMk/>
            <pc:sldMk cId="1476949148" sldId="261"/>
            <ac:spMk id="3" creationId="{6E8842C7-4A72-A18C-A0BA-843B91D749FC}"/>
          </ac:spMkLst>
        </pc:spChg>
        <pc:spChg chg="mod ord">
          <ac:chgData name="M Vishnu Sankar" userId="S::vishnu6@iitb.ac.in::3d8c5614-1d11-4a54-a0cc-d84f511fc444" providerId="AD" clId="Web-{3558327A-406B-02DE-0B55-80811A0AB4FF}" dt="2023-06-27T04:02:54.631" v="882"/>
          <ac:spMkLst>
            <pc:docMk/>
            <pc:sldMk cId="1476949148" sldId="261"/>
            <ac:spMk id="4" creationId="{09906DF6-2D94-0985-4045-93D0A7783CA7}"/>
          </ac:spMkLst>
        </pc:spChg>
        <pc:spChg chg="del">
          <ac:chgData name="M Vishnu Sankar" userId="S::vishnu6@iitb.ac.in::3d8c5614-1d11-4a54-a0cc-d84f511fc444" providerId="AD" clId="Web-{3558327A-406B-02DE-0B55-80811A0AB4FF}" dt="2023-06-27T03:52:55.360" v="589"/>
          <ac:spMkLst>
            <pc:docMk/>
            <pc:sldMk cId="1476949148" sldId="261"/>
            <ac:spMk id="5" creationId="{AC60341D-2F10-3FF8-7069-B9567CCD4EDB}"/>
          </ac:spMkLst>
        </pc:spChg>
        <pc:spChg chg="del">
          <ac:chgData name="M Vishnu Sankar" userId="S::vishnu6@iitb.ac.in::3d8c5614-1d11-4a54-a0cc-d84f511fc444" providerId="AD" clId="Web-{3558327A-406B-02DE-0B55-80811A0AB4FF}" dt="2023-06-27T04:02:54.631" v="882"/>
          <ac:spMkLst>
            <pc:docMk/>
            <pc:sldMk cId="1476949148" sldId="261"/>
            <ac:spMk id="8" creationId="{1B15ED52-F352-441B-82BF-E0EA34836D08}"/>
          </ac:spMkLst>
        </pc:spChg>
        <pc:spChg chg="del">
          <ac:chgData name="M Vishnu Sankar" userId="S::vishnu6@iitb.ac.in::3d8c5614-1d11-4a54-a0cc-d84f511fc444" providerId="AD" clId="Web-{3558327A-406B-02DE-0B55-80811A0AB4FF}" dt="2023-06-27T04:02:54.631" v="882"/>
          <ac:spMkLst>
            <pc:docMk/>
            <pc:sldMk cId="1476949148" sldId="261"/>
            <ac:spMk id="10" creationId="{3B2E3793-BFE6-45A2-9B7B-E18844431C99}"/>
          </ac:spMkLst>
        </pc:spChg>
        <pc:spChg chg="del">
          <ac:chgData name="M Vishnu Sankar" userId="S::vishnu6@iitb.ac.in::3d8c5614-1d11-4a54-a0cc-d84f511fc444" providerId="AD" clId="Web-{3558327A-406B-02DE-0B55-80811A0AB4FF}" dt="2023-06-27T04:02:54.631" v="882"/>
          <ac:spMkLst>
            <pc:docMk/>
            <pc:sldMk cId="1476949148" sldId="261"/>
            <ac:spMk id="12" creationId="{BC4C4868-CB8F-4AF9-9CDB-8108F2C19B67}"/>
          </ac:spMkLst>
        </pc:spChg>
        <pc:spChg chg="del">
          <ac:chgData name="M Vishnu Sankar" userId="S::vishnu6@iitb.ac.in::3d8c5614-1d11-4a54-a0cc-d84f511fc444" providerId="AD" clId="Web-{3558327A-406B-02DE-0B55-80811A0AB4FF}" dt="2023-06-27T04:02:54.631" v="882"/>
          <ac:spMkLst>
            <pc:docMk/>
            <pc:sldMk cId="1476949148" sldId="261"/>
            <ac:spMk id="14" creationId="{375E0459-6403-40CD-989D-56A4407CA12E}"/>
          </ac:spMkLst>
        </pc:spChg>
        <pc:spChg chg="del">
          <ac:chgData name="M Vishnu Sankar" userId="S::vishnu6@iitb.ac.in::3d8c5614-1d11-4a54-a0cc-d84f511fc444" providerId="AD" clId="Web-{3558327A-406B-02DE-0B55-80811A0AB4FF}" dt="2023-06-27T04:02:54.631" v="882"/>
          <ac:spMkLst>
            <pc:docMk/>
            <pc:sldMk cId="1476949148" sldId="261"/>
            <ac:spMk id="16" creationId="{53E5B1A8-3AC9-4BD1-9BBC-78CA94F2D1BA}"/>
          </ac:spMkLst>
        </pc:spChg>
        <pc:spChg chg="add">
          <ac:chgData name="M Vishnu Sankar" userId="S::vishnu6@iitb.ac.in::3d8c5614-1d11-4a54-a0cc-d84f511fc444" providerId="AD" clId="Web-{3558327A-406B-02DE-0B55-80811A0AB4FF}" dt="2023-06-27T04:02:54.631" v="882"/>
          <ac:spMkLst>
            <pc:docMk/>
            <pc:sldMk cId="1476949148" sldId="261"/>
            <ac:spMk id="18" creationId="{C4285719-470E-454C-AF62-8323075F1F5B}"/>
          </ac:spMkLst>
        </pc:spChg>
        <pc:spChg chg="add">
          <ac:chgData name="M Vishnu Sankar" userId="S::vishnu6@iitb.ac.in::3d8c5614-1d11-4a54-a0cc-d84f511fc444" providerId="AD" clId="Web-{3558327A-406B-02DE-0B55-80811A0AB4FF}" dt="2023-06-27T04:02:54.631" v="882"/>
          <ac:spMkLst>
            <pc:docMk/>
            <pc:sldMk cId="1476949148" sldId="261"/>
            <ac:spMk id="23" creationId="{CD9FE4EF-C4D8-49A0-B2FF-81D8DB7D8A24}"/>
          </ac:spMkLst>
        </pc:spChg>
        <pc:spChg chg="add">
          <ac:chgData name="M Vishnu Sankar" userId="S::vishnu6@iitb.ac.in::3d8c5614-1d11-4a54-a0cc-d84f511fc444" providerId="AD" clId="Web-{3558327A-406B-02DE-0B55-80811A0AB4FF}" dt="2023-06-27T04:02:54.631" v="882"/>
          <ac:spMkLst>
            <pc:docMk/>
            <pc:sldMk cId="1476949148" sldId="261"/>
            <ac:spMk id="25" creationId="{4300840D-0A0B-4512-BACA-B439D5B9C57C}"/>
          </ac:spMkLst>
        </pc:spChg>
        <pc:spChg chg="add">
          <ac:chgData name="M Vishnu Sankar" userId="S::vishnu6@iitb.ac.in::3d8c5614-1d11-4a54-a0cc-d84f511fc444" providerId="AD" clId="Web-{3558327A-406B-02DE-0B55-80811A0AB4FF}" dt="2023-06-27T04:02:54.631" v="882"/>
          <ac:spMkLst>
            <pc:docMk/>
            <pc:sldMk cId="1476949148" sldId="261"/>
            <ac:spMk id="27" creationId="{D2B78728-A580-49A7-84F9-6EF6F583ADE0}"/>
          </ac:spMkLst>
        </pc:spChg>
        <pc:spChg chg="add">
          <ac:chgData name="M Vishnu Sankar" userId="S::vishnu6@iitb.ac.in::3d8c5614-1d11-4a54-a0cc-d84f511fc444" providerId="AD" clId="Web-{3558327A-406B-02DE-0B55-80811A0AB4FF}" dt="2023-06-27T04:02:54.631" v="882"/>
          <ac:spMkLst>
            <pc:docMk/>
            <pc:sldMk cId="1476949148" sldId="261"/>
            <ac:spMk id="29" creationId="{38FAA1A1-D861-433F-88FA-1E9D6FD31D11}"/>
          </ac:spMkLst>
        </pc:spChg>
        <pc:spChg chg="add">
          <ac:chgData name="M Vishnu Sankar" userId="S::vishnu6@iitb.ac.in::3d8c5614-1d11-4a54-a0cc-d84f511fc444" providerId="AD" clId="Web-{3558327A-406B-02DE-0B55-80811A0AB4FF}" dt="2023-06-27T04:02:54.631" v="882"/>
          <ac:spMkLst>
            <pc:docMk/>
            <pc:sldMk cId="1476949148" sldId="261"/>
            <ac:spMk id="31" creationId="{8D71EDA1-87BF-4D5D-AB79-F346FD19278A}"/>
          </ac:spMkLst>
        </pc:spChg>
        <pc:grpChg chg="del">
          <ac:chgData name="M Vishnu Sankar" userId="S::vishnu6@iitb.ac.in::3d8c5614-1d11-4a54-a0cc-d84f511fc444" providerId="AD" clId="Web-{3558327A-406B-02DE-0B55-80811A0AB4FF}" dt="2023-06-27T03:52:53.579" v="588"/>
          <ac:grpSpMkLst>
            <pc:docMk/>
            <pc:sldMk cId="1476949148" sldId="261"/>
            <ac:grpSpMk id="21" creationId="{B4B8260D-DD97-13F2-1BDC-59DB8C4CB991}"/>
          </ac:grpSpMkLst>
        </pc:grpChg>
        <pc:picChg chg="add mod">
          <ac:chgData name="M Vishnu Sankar" userId="S::vishnu6@iitb.ac.in::3d8c5614-1d11-4a54-a0cc-d84f511fc444" providerId="AD" clId="Web-{3558327A-406B-02DE-0B55-80811A0AB4FF}" dt="2023-06-27T04:03:03.741" v="886" actId="1076"/>
          <ac:picMkLst>
            <pc:docMk/>
            <pc:sldMk cId="1476949148" sldId="261"/>
            <ac:picMk id="6" creationId="{DC31916C-8926-4443-4E5E-717E5E3BDC23}"/>
          </ac:picMkLst>
        </pc:picChg>
        <pc:picChg chg="add del mod">
          <ac:chgData name="M Vishnu Sankar" userId="S::vishnu6@iitb.ac.in::3d8c5614-1d11-4a54-a0cc-d84f511fc444" providerId="AD" clId="Web-{3558327A-406B-02DE-0B55-80811A0AB4FF}" dt="2023-06-27T03:54:46.052" v="609"/>
          <ac:picMkLst>
            <pc:docMk/>
            <pc:sldMk cId="1476949148" sldId="261"/>
            <ac:picMk id="22" creationId="{CB722B14-1455-D24F-83EF-2B89432175B9}"/>
          </ac:picMkLst>
        </pc:picChg>
      </pc:sldChg>
      <pc:sldChg chg="del modTransition">
        <pc:chgData name="M Vishnu Sankar" userId="S::vishnu6@iitb.ac.in::3d8c5614-1d11-4a54-a0cc-d84f511fc444" providerId="AD" clId="Web-{3558327A-406B-02DE-0B55-80811A0AB4FF}" dt="2023-06-27T04:43:29.387" v="1876"/>
        <pc:sldMkLst>
          <pc:docMk/>
          <pc:sldMk cId="4154716225" sldId="262"/>
        </pc:sldMkLst>
      </pc:sldChg>
      <pc:sldChg chg="del modTransition">
        <pc:chgData name="M Vishnu Sankar" userId="S::vishnu6@iitb.ac.in::3d8c5614-1d11-4a54-a0cc-d84f511fc444" providerId="AD" clId="Web-{3558327A-406B-02DE-0B55-80811A0AB4FF}" dt="2023-06-27T04:43:29.387" v="1874"/>
        <pc:sldMkLst>
          <pc:docMk/>
          <pc:sldMk cId="3197971575" sldId="263"/>
        </pc:sldMkLst>
      </pc:sldChg>
      <pc:sldChg chg="modSp modTransition">
        <pc:chgData name="M Vishnu Sankar" userId="S::vishnu6@iitb.ac.in::3d8c5614-1d11-4a54-a0cc-d84f511fc444" providerId="AD" clId="Web-{3558327A-406B-02DE-0B55-80811A0AB4FF}" dt="2023-06-27T04:01:50.441" v="865"/>
        <pc:sldMkLst>
          <pc:docMk/>
          <pc:sldMk cId="3241546313" sldId="266"/>
        </pc:sldMkLst>
        <pc:spChg chg="mod">
          <ac:chgData name="M Vishnu Sankar" userId="S::vishnu6@iitb.ac.in::3d8c5614-1d11-4a54-a0cc-d84f511fc444" providerId="AD" clId="Web-{3558327A-406B-02DE-0B55-80811A0AB4FF}" dt="2023-06-27T03:42:52.214" v="538" actId="20577"/>
          <ac:spMkLst>
            <pc:docMk/>
            <pc:sldMk cId="3241546313" sldId="266"/>
            <ac:spMk id="2" creationId="{76C05CFF-5FCA-9873-78B3-09028FA28F29}"/>
          </ac:spMkLst>
        </pc:spChg>
        <pc:spChg chg="mod">
          <ac:chgData name="M Vishnu Sankar" userId="S::vishnu6@iitb.ac.in::3d8c5614-1d11-4a54-a0cc-d84f511fc444" providerId="AD" clId="Web-{3558327A-406B-02DE-0B55-80811A0AB4FF}" dt="2023-06-27T03:42:21.307" v="528" actId="20577"/>
          <ac:spMkLst>
            <pc:docMk/>
            <pc:sldMk cId="3241546313" sldId="266"/>
            <ac:spMk id="3" creationId="{5B34F713-3566-C665-89E4-7E657E03CD0F}"/>
          </ac:spMkLst>
        </pc:spChg>
      </pc:sldChg>
      <pc:sldChg chg="modSp modTransition">
        <pc:chgData name="M Vishnu Sankar" userId="S::vishnu6@iitb.ac.in::3d8c5614-1d11-4a54-a0cc-d84f511fc444" providerId="AD" clId="Web-{3558327A-406B-02DE-0B55-80811A0AB4FF}" dt="2023-06-27T04:54:37.926" v="2021"/>
        <pc:sldMkLst>
          <pc:docMk/>
          <pc:sldMk cId="428435947" sldId="267"/>
        </pc:sldMkLst>
        <pc:spChg chg="mod">
          <ac:chgData name="M Vishnu Sankar" userId="S::vishnu6@iitb.ac.in::3d8c5614-1d11-4a54-a0cc-d84f511fc444" providerId="AD" clId="Web-{3558327A-406B-02DE-0B55-80811A0AB4FF}" dt="2023-06-27T03:51:57.264" v="583" actId="20577"/>
          <ac:spMkLst>
            <pc:docMk/>
            <pc:sldMk cId="428435947" sldId="267"/>
            <ac:spMk id="2" creationId="{06D4EEF2-DB10-1B51-10BA-F1E89B1A18A6}"/>
          </ac:spMkLst>
        </pc:spChg>
      </pc:sldChg>
      <pc:sldChg chg="del modTransition">
        <pc:chgData name="M Vishnu Sankar" userId="S::vishnu6@iitb.ac.in::3d8c5614-1d11-4a54-a0cc-d84f511fc444" providerId="AD" clId="Web-{3558327A-406B-02DE-0B55-80811A0AB4FF}" dt="2023-06-27T04:43:24.606" v="1867"/>
        <pc:sldMkLst>
          <pc:docMk/>
          <pc:sldMk cId="2253753770" sldId="272"/>
        </pc:sldMkLst>
      </pc:sldChg>
      <pc:sldChg chg="del modTransition">
        <pc:chgData name="M Vishnu Sankar" userId="S::vishnu6@iitb.ac.in::3d8c5614-1d11-4a54-a0cc-d84f511fc444" providerId="AD" clId="Web-{3558327A-406B-02DE-0B55-80811A0AB4FF}" dt="2023-06-27T04:43:29.387" v="1875"/>
        <pc:sldMkLst>
          <pc:docMk/>
          <pc:sldMk cId="2233878174" sldId="273"/>
        </pc:sldMkLst>
      </pc:sldChg>
      <pc:sldChg chg="del modTransition">
        <pc:chgData name="M Vishnu Sankar" userId="S::vishnu6@iitb.ac.in::3d8c5614-1d11-4a54-a0cc-d84f511fc444" providerId="AD" clId="Web-{3558327A-406B-02DE-0B55-80811A0AB4FF}" dt="2023-06-27T04:43:29.372" v="1871"/>
        <pc:sldMkLst>
          <pc:docMk/>
          <pc:sldMk cId="2338850768" sldId="275"/>
        </pc:sldMkLst>
      </pc:sldChg>
      <pc:sldChg chg="del modTransition">
        <pc:chgData name="M Vishnu Sankar" userId="S::vishnu6@iitb.ac.in::3d8c5614-1d11-4a54-a0cc-d84f511fc444" providerId="AD" clId="Web-{3558327A-406B-02DE-0B55-80811A0AB4FF}" dt="2023-06-27T04:43:29.372" v="1872"/>
        <pc:sldMkLst>
          <pc:docMk/>
          <pc:sldMk cId="1262173669" sldId="276"/>
        </pc:sldMkLst>
      </pc:sldChg>
      <pc:sldChg chg="del modTransition">
        <pc:chgData name="M Vishnu Sankar" userId="S::vishnu6@iitb.ac.in::3d8c5614-1d11-4a54-a0cc-d84f511fc444" providerId="AD" clId="Web-{3558327A-406B-02DE-0B55-80811A0AB4FF}" dt="2023-06-27T04:43:24.606" v="1870"/>
        <pc:sldMkLst>
          <pc:docMk/>
          <pc:sldMk cId="1824291263" sldId="277"/>
        </pc:sldMkLst>
      </pc:sldChg>
      <pc:sldChg chg="del modTransition">
        <pc:chgData name="M Vishnu Sankar" userId="S::vishnu6@iitb.ac.in::3d8c5614-1d11-4a54-a0cc-d84f511fc444" providerId="AD" clId="Web-{3558327A-406B-02DE-0B55-80811A0AB4FF}" dt="2023-06-27T04:43:24.606" v="1869"/>
        <pc:sldMkLst>
          <pc:docMk/>
          <pc:sldMk cId="407376374" sldId="279"/>
        </pc:sldMkLst>
      </pc:sldChg>
      <pc:sldChg chg="del modTransition">
        <pc:chgData name="M Vishnu Sankar" userId="S::vishnu6@iitb.ac.in::3d8c5614-1d11-4a54-a0cc-d84f511fc444" providerId="AD" clId="Web-{3558327A-406B-02DE-0B55-80811A0AB4FF}" dt="2023-06-27T04:43:29.387" v="1873"/>
        <pc:sldMkLst>
          <pc:docMk/>
          <pc:sldMk cId="327462479" sldId="280"/>
        </pc:sldMkLst>
      </pc:sldChg>
      <pc:sldChg chg="del modTransition">
        <pc:chgData name="M Vishnu Sankar" userId="S::vishnu6@iitb.ac.in::3d8c5614-1d11-4a54-a0cc-d84f511fc444" providerId="AD" clId="Web-{3558327A-406B-02DE-0B55-80811A0AB4FF}" dt="2023-06-27T04:43:24.606" v="1868"/>
        <pc:sldMkLst>
          <pc:docMk/>
          <pc:sldMk cId="784592861" sldId="281"/>
        </pc:sldMkLst>
      </pc:sldChg>
      <pc:sldChg chg="del">
        <pc:chgData name="M Vishnu Sankar" userId="S::vishnu6@iitb.ac.in::3d8c5614-1d11-4a54-a0cc-d84f511fc444" providerId="AD" clId="Web-{3558327A-406B-02DE-0B55-80811A0AB4FF}" dt="2023-06-27T04:43:29.387" v="1877"/>
        <pc:sldMkLst>
          <pc:docMk/>
          <pc:sldMk cId="2066448612" sldId="282"/>
        </pc:sldMkLst>
      </pc:sldChg>
      <pc:sldChg chg="del">
        <pc:chgData name="M Vishnu Sankar" userId="S::vishnu6@iitb.ac.in::3d8c5614-1d11-4a54-a0cc-d84f511fc444" providerId="AD" clId="Web-{3558327A-406B-02DE-0B55-80811A0AB4FF}" dt="2023-06-27T04:43:29.387" v="1878"/>
        <pc:sldMkLst>
          <pc:docMk/>
          <pc:sldMk cId="238367487" sldId="283"/>
        </pc:sldMkLst>
      </pc:sldChg>
      <pc:sldChg chg="addSp delSp modSp">
        <pc:chgData name="M Vishnu Sankar" userId="S::vishnu6@iitb.ac.in::3d8c5614-1d11-4a54-a0cc-d84f511fc444" providerId="AD" clId="Web-{3558327A-406B-02DE-0B55-80811A0AB4FF}" dt="2023-06-27T04:14:17.717" v="1122" actId="14100"/>
        <pc:sldMkLst>
          <pc:docMk/>
          <pc:sldMk cId="4166911176" sldId="284"/>
        </pc:sldMkLst>
        <pc:spChg chg="mod">
          <ac:chgData name="M Vishnu Sankar" userId="S::vishnu6@iitb.ac.in::3d8c5614-1d11-4a54-a0cc-d84f511fc444" providerId="AD" clId="Web-{3558327A-406B-02DE-0B55-80811A0AB4FF}" dt="2023-06-27T04:14:17.717" v="1122" actId="14100"/>
          <ac:spMkLst>
            <pc:docMk/>
            <pc:sldMk cId="4166911176" sldId="284"/>
            <ac:spMk id="2" creationId="{9D676093-5C56-C6BA-99A9-80867B59021F}"/>
          </ac:spMkLst>
        </pc:spChg>
        <pc:spChg chg="mod">
          <ac:chgData name="M Vishnu Sankar" userId="S::vishnu6@iitb.ac.in::3d8c5614-1d11-4a54-a0cc-d84f511fc444" providerId="AD" clId="Web-{3558327A-406B-02DE-0B55-80811A0AB4FF}" dt="2023-06-27T04:14:04.045" v="1119"/>
          <ac:spMkLst>
            <pc:docMk/>
            <pc:sldMk cId="4166911176" sldId="284"/>
            <ac:spMk id="4" creationId="{E58340FA-89EA-5FAC-35A5-A4C93E4A0490}"/>
          </ac:spMkLst>
        </pc:spChg>
        <pc:spChg chg="del">
          <ac:chgData name="M Vishnu Sankar" userId="S::vishnu6@iitb.ac.in::3d8c5614-1d11-4a54-a0cc-d84f511fc444" providerId="AD" clId="Web-{3558327A-406B-02DE-0B55-80811A0AB4FF}" dt="2023-06-27T04:14:04.045" v="1119"/>
          <ac:spMkLst>
            <pc:docMk/>
            <pc:sldMk cId="4166911176" sldId="284"/>
            <ac:spMk id="8" creationId="{1B15ED52-F352-441B-82BF-E0EA34836D08}"/>
          </ac:spMkLst>
        </pc:spChg>
        <pc:spChg chg="del">
          <ac:chgData name="M Vishnu Sankar" userId="S::vishnu6@iitb.ac.in::3d8c5614-1d11-4a54-a0cc-d84f511fc444" providerId="AD" clId="Web-{3558327A-406B-02DE-0B55-80811A0AB4FF}" dt="2023-06-27T04:14:04.045" v="1119"/>
          <ac:spMkLst>
            <pc:docMk/>
            <pc:sldMk cId="4166911176" sldId="284"/>
            <ac:spMk id="10" creationId="{3B2E3793-BFE6-45A2-9B7B-E18844431C99}"/>
          </ac:spMkLst>
        </pc:spChg>
        <pc:spChg chg="del">
          <ac:chgData name="M Vishnu Sankar" userId="S::vishnu6@iitb.ac.in::3d8c5614-1d11-4a54-a0cc-d84f511fc444" providerId="AD" clId="Web-{3558327A-406B-02DE-0B55-80811A0AB4FF}" dt="2023-06-27T04:14:04.045" v="1119"/>
          <ac:spMkLst>
            <pc:docMk/>
            <pc:sldMk cId="4166911176" sldId="284"/>
            <ac:spMk id="12" creationId="{BC4C4868-CB8F-4AF9-9CDB-8108F2C19B67}"/>
          </ac:spMkLst>
        </pc:spChg>
        <pc:spChg chg="del">
          <ac:chgData name="M Vishnu Sankar" userId="S::vishnu6@iitb.ac.in::3d8c5614-1d11-4a54-a0cc-d84f511fc444" providerId="AD" clId="Web-{3558327A-406B-02DE-0B55-80811A0AB4FF}" dt="2023-06-27T04:14:04.045" v="1119"/>
          <ac:spMkLst>
            <pc:docMk/>
            <pc:sldMk cId="4166911176" sldId="284"/>
            <ac:spMk id="14" creationId="{375E0459-6403-40CD-989D-56A4407CA12E}"/>
          </ac:spMkLst>
        </pc:spChg>
        <pc:spChg chg="del">
          <ac:chgData name="M Vishnu Sankar" userId="S::vishnu6@iitb.ac.in::3d8c5614-1d11-4a54-a0cc-d84f511fc444" providerId="AD" clId="Web-{3558327A-406B-02DE-0B55-80811A0AB4FF}" dt="2023-06-27T04:14:04.045" v="1119"/>
          <ac:spMkLst>
            <pc:docMk/>
            <pc:sldMk cId="4166911176" sldId="284"/>
            <ac:spMk id="16" creationId="{53E5B1A8-3AC9-4BD1-9BBC-78CA94F2D1BA}"/>
          </ac:spMkLst>
        </pc:spChg>
        <pc:spChg chg="del">
          <ac:chgData name="M Vishnu Sankar" userId="S::vishnu6@iitb.ac.in::3d8c5614-1d11-4a54-a0cc-d84f511fc444" providerId="AD" clId="Web-{3558327A-406B-02DE-0B55-80811A0AB4FF}" dt="2023-06-27T04:13:50.216" v="1117"/>
          <ac:spMkLst>
            <pc:docMk/>
            <pc:sldMk cId="4166911176" sldId="284"/>
            <ac:spMk id="18" creationId="{13773021-29E3-6C0C-AC3E-76EAEA1D4510}"/>
          </ac:spMkLst>
        </pc:spChg>
        <pc:spChg chg="add">
          <ac:chgData name="M Vishnu Sankar" userId="S::vishnu6@iitb.ac.in::3d8c5614-1d11-4a54-a0cc-d84f511fc444" providerId="AD" clId="Web-{3558327A-406B-02DE-0B55-80811A0AB4FF}" dt="2023-06-27T04:14:04.045" v="1119"/>
          <ac:spMkLst>
            <pc:docMk/>
            <pc:sldMk cId="4166911176" sldId="284"/>
            <ac:spMk id="22" creationId="{6F828D28-8E09-41CC-8229-3070B5467A96}"/>
          </ac:spMkLst>
        </pc:spChg>
        <pc:spChg chg="add">
          <ac:chgData name="M Vishnu Sankar" userId="S::vishnu6@iitb.ac.in::3d8c5614-1d11-4a54-a0cc-d84f511fc444" providerId="AD" clId="Web-{3558327A-406B-02DE-0B55-80811A0AB4FF}" dt="2023-06-27T04:14:04.045" v="1119"/>
          <ac:spMkLst>
            <pc:docMk/>
            <pc:sldMk cId="4166911176" sldId="284"/>
            <ac:spMk id="24" creationId="{D5B012D8-7F27-4758-9AC6-C889B154BD73}"/>
          </ac:spMkLst>
        </pc:spChg>
        <pc:spChg chg="add">
          <ac:chgData name="M Vishnu Sankar" userId="S::vishnu6@iitb.ac.in::3d8c5614-1d11-4a54-a0cc-d84f511fc444" providerId="AD" clId="Web-{3558327A-406B-02DE-0B55-80811A0AB4FF}" dt="2023-06-27T04:14:04.045" v="1119"/>
          <ac:spMkLst>
            <pc:docMk/>
            <pc:sldMk cId="4166911176" sldId="284"/>
            <ac:spMk id="26" creationId="{4063B759-00FC-46D1-9898-8E8625268FAF}"/>
          </ac:spMkLst>
        </pc:spChg>
        <pc:grpChg chg="del">
          <ac:chgData name="M Vishnu Sankar" userId="S::vishnu6@iitb.ac.in::3d8c5614-1d11-4a54-a0cc-d84f511fc444" providerId="AD" clId="Web-{3558327A-406B-02DE-0B55-80811A0AB4FF}" dt="2023-06-27T04:13:58.513" v="1118"/>
          <ac:grpSpMkLst>
            <pc:docMk/>
            <pc:sldMk cId="4166911176" sldId="284"/>
            <ac:grpSpMk id="5" creationId="{E8E637E6-0FAF-547B-025B-B077077FFF71}"/>
          </ac:grpSpMkLst>
        </pc:grpChg>
        <pc:picChg chg="add">
          <ac:chgData name="M Vishnu Sankar" userId="S::vishnu6@iitb.ac.in::3d8c5614-1d11-4a54-a0cc-d84f511fc444" providerId="AD" clId="Web-{3558327A-406B-02DE-0B55-80811A0AB4FF}" dt="2023-06-27T04:14:04.045" v="1119"/>
          <ac:picMkLst>
            <pc:docMk/>
            <pc:sldMk cId="4166911176" sldId="284"/>
            <ac:picMk id="19" creationId="{4A1A3A05-604E-44BF-FB86-2E87CB628109}"/>
          </ac:picMkLst>
        </pc:picChg>
        <pc:picChg chg="del">
          <ac:chgData name="M Vishnu Sankar" userId="S::vishnu6@iitb.ac.in::3d8c5614-1d11-4a54-a0cc-d84f511fc444" providerId="AD" clId="Web-{3558327A-406B-02DE-0B55-80811A0AB4FF}" dt="2023-06-27T04:13:47.122" v="1116"/>
          <ac:picMkLst>
            <pc:docMk/>
            <pc:sldMk cId="4166911176" sldId="284"/>
            <ac:picMk id="20" creationId="{64E448CB-9358-C383-1D82-A6920E9B75E8}"/>
          </ac:picMkLst>
        </pc:picChg>
      </pc:sldChg>
      <pc:sldChg chg="addSp delSp modSp modTransition">
        <pc:chgData name="M Vishnu Sankar" userId="S::vishnu6@iitb.ac.in::3d8c5614-1d11-4a54-a0cc-d84f511fc444" providerId="AD" clId="Web-{3558327A-406B-02DE-0B55-80811A0AB4FF}" dt="2023-06-27T04:54:37.926" v="2023"/>
        <pc:sldMkLst>
          <pc:docMk/>
          <pc:sldMk cId="2948257017" sldId="285"/>
        </pc:sldMkLst>
        <pc:spChg chg="mod">
          <ac:chgData name="M Vishnu Sankar" userId="S::vishnu6@iitb.ac.in::3d8c5614-1d11-4a54-a0cc-d84f511fc444" providerId="AD" clId="Web-{3558327A-406B-02DE-0B55-80811A0AB4FF}" dt="2023-06-27T03:59:58.453" v="838"/>
          <ac:spMkLst>
            <pc:docMk/>
            <pc:sldMk cId="2948257017" sldId="285"/>
            <ac:spMk id="2" creationId="{9F88D313-D6B0-6448-D259-DC3B95973E72}"/>
          </ac:spMkLst>
        </pc:spChg>
        <pc:spChg chg="del">
          <ac:chgData name="M Vishnu Sankar" userId="S::vishnu6@iitb.ac.in::3d8c5614-1d11-4a54-a0cc-d84f511fc444" providerId="AD" clId="Web-{3558327A-406B-02DE-0B55-80811A0AB4FF}" dt="2023-06-27T03:55:02.036" v="613"/>
          <ac:spMkLst>
            <pc:docMk/>
            <pc:sldMk cId="2948257017" sldId="285"/>
            <ac:spMk id="3" creationId="{BF0A52C0-4E63-EED0-6F35-539D078B7D33}"/>
          </ac:spMkLst>
        </pc:spChg>
        <pc:spChg chg="mod ord">
          <ac:chgData name="M Vishnu Sankar" userId="S::vishnu6@iitb.ac.in::3d8c5614-1d11-4a54-a0cc-d84f511fc444" providerId="AD" clId="Web-{3558327A-406B-02DE-0B55-80811A0AB4FF}" dt="2023-06-27T03:59:58.453" v="838"/>
          <ac:spMkLst>
            <pc:docMk/>
            <pc:sldMk cId="2948257017" sldId="285"/>
            <ac:spMk id="4" creationId="{09906DF6-2D94-0985-4045-93D0A7783CA7}"/>
          </ac:spMkLst>
        </pc:spChg>
        <pc:spChg chg="del">
          <ac:chgData name="M Vishnu Sankar" userId="S::vishnu6@iitb.ac.in::3d8c5614-1d11-4a54-a0cc-d84f511fc444" providerId="AD" clId="Web-{3558327A-406B-02DE-0B55-80811A0AB4FF}" dt="2023-06-27T03:59:58.453" v="838"/>
          <ac:spMkLst>
            <pc:docMk/>
            <pc:sldMk cId="2948257017" sldId="285"/>
            <ac:spMk id="8" creationId="{1B15ED52-F352-441B-82BF-E0EA34836D08}"/>
          </ac:spMkLst>
        </pc:spChg>
        <pc:spChg chg="del">
          <ac:chgData name="M Vishnu Sankar" userId="S::vishnu6@iitb.ac.in::3d8c5614-1d11-4a54-a0cc-d84f511fc444" providerId="AD" clId="Web-{3558327A-406B-02DE-0B55-80811A0AB4FF}" dt="2023-06-27T03:59:58.453" v="838"/>
          <ac:spMkLst>
            <pc:docMk/>
            <pc:sldMk cId="2948257017" sldId="285"/>
            <ac:spMk id="10" creationId="{3B2E3793-BFE6-45A2-9B7B-E18844431C99}"/>
          </ac:spMkLst>
        </pc:spChg>
        <pc:spChg chg="del">
          <ac:chgData name="M Vishnu Sankar" userId="S::vishnu6@iitb.ac.in::3d8c5614-1d11-4a54-a0cc-d84f511fc444" providerId="AD" clId="Web-{3558327A-406B-02DE-0B55-80811A0AB4FF}" dt="2023-06-27T03:59:58.453" v="838"/>
          <ac:spMkLst>
            <pc:docMk/>
            <pc:sldMk cId="2948257017" sldId="285"/>
            <ac:spMk id="12" creationId="{BC4C4868-CB8F-4AF9-9CDB-8108F2C19B67}"/>
          </ac:spMkLst>
        </pc:spChg>
        <pc:spChg chg="del">
          <ac:chgData name="M Vishnu Sankar" userId="S::vishnu6@iitb.ac.in::3d8c5614-1d11-4a54-a0cc-d84f511fc444" providerId="AD" clId="Web-{3558327A-406B-02DE-0B55-80811A0AB4FF}" dt="2023-06-27T03:59:58.453" v="838"/>
          <ac:spMkLst>
            <pc:docMk/>
            <pc:sldMk cId="2948257017" sldId="285"/>
            <ac:spMk id="14" creationId="{375E0459-6403-40CD-989D-56A4407CA12E}"/>
          </ac:spMkLst>
        </pc:spChg>
        <pc:spChg chg="del">
          <ac:chgData name="M Vishnu Sankar" userId="S::vishnu6@iitb.ac.in::3d8c5614-1d11-4a54-a0cc-d84f511fc444" providerId="AD" clId="Web-{3558327A-406B-02DE-0B55-80811A0AB4FF}" dt="2023-06-27T03:59:58.453" v="838"/>
          <ac:spMkLst>
            <pc:docMk/>
            <pc:sldMk cId="2948257017" sldId="285"/>
            <ac:spMk id="16" creationId="{53E5B1A8-3AC9-4BD1-9BBC-78CA94F2D1BA}"/>
          </ac:spMkLst>
        </pc:spChg>
        <pc:spChg chg="add mod">
          <ac:chgData name="M Vishnu Sankar" userId="S::vishnu6@iitb.ac.in::3d8c5614-1d11-4a54-a0cc-d84f511fc444" providerId="AD" clId="Web-{3558327A-406B-02DE-0B55-80811A0AB4FF}" dt="2023-06-27T04:00:29.954" v="851" actId="20577"/>
          <ac:spMkLst>
            <pc:docMk/>
            <pc:sldMk cId="2948257017" sldId="285"/>
            <ac:spMk id="35" creationId="{ACC4BC4D-7C5D-21EE-6AC1-E7AAA7BE8C7B}"/>
          </ac:spMkLst>
        </pc:spChg>
        <pc:spChg chg="add">
          <ac:chgData name="M Vishnu Sankar" userId="S::vishnu6@iitb.ac.in::3d8c5614-1d11-4a54-a0cc-d84f511fc444" providerId="AD" clId="Web-{3558327A-406B-02DE-0B55-80811A0AB4FF}" dt="2023-06-27T03:59:58.453" v="838"/>
          <ac:spMkLst>
            <pc:docMk/>
            <pc:sldMk cId="2948257017" sldId="285"/>
            <ac:spMk id="40" creationId="{C4285719-470E-454C-AF62-8323075F1F5B}"/>
          </ac:spMkLst>
        </pc:spChg>
        <pc:spChg chg="add">
          <ac:chgData name="M Vishnu Sankar" userId="S::vishnu6@iitb.ac.in::3d8c5614-1d11-4a54-a0cc-d84f511fc444" providerId="AD" clId="Web-{3558327A-406B-02DE-0B55-80811A0AB4FF}" dt="2023-06-27T03:59:58.453" v="838"/>
          <ac:spMkLst>
            <pc:docMk/>
            <pc:sldMk cId="2948257017" sldId="285"/>
            <ac:spMk id="42" creationId="{CD9FE4EF-C4D8-49A0-B2FF-81D8DB7D8A24}"/>
          </ac:spMkLst>
        </pc:spChg>
        <pc:spChg chg="add">
          <ac:chgData name="M Vishnu Sankar" userId="S::vishnu6@iitb.ac.in::3d8c5614-1d11-4a54-a0cc-d84f511fc444" providerId="AD" clId="Web-{3558327A-406B-02DE-0B55-80811A0AB4FF}" dt="2023-06-27T03:59:58.453" v="838"/>
          <ac:spMkLst>
            <pc:docMk/>
            <pc:sldMk cId="2948257017" sldId="285"/>
            <ac:spMk id="44" creationId="{4300840D-0A0B-4512-BACA-B439D5B9C57C}"/>
          </ac:spMkLst>
        </pc:spChg>
        <pc:spChg chg="add">
          <ac:chgData name="M Vishnu Sankar" userId="S::vishnu6@iitb.ac.in::3d8c5614-1d11-4a54-a0cc-d84f511fc444" providerId="AD" clId="Web-{3558327A-406B-02DE-0B55-80811A0AB4FF}" dt="2023-06-27T03:59:58.453" v="838"/>
          <ac:spMkLst>
            <pc:docMk/>
            <pc:sldMk cId="2948257017" sldId="285"/>
            <ac:spMk id="46" creationId="{D2B78728-A580-49A7-84F9-6EF6F583ADE0}"/>
          </ac:spMkLst>
        </pc:spChg>
        <pc:spChg chg="add">
          <ac:chgData name="M Vishnu Sankar" userId="S::vishnu6@iitb.ac.in::3d8c5614-1d11-4a54-a0cc-d84f511fc444" providerId="AD" clId="Web-{3558327A-406B-02DE-0B55-80811A0AB4FF}" dt="2023-06-27T03:59:58.453" v="838"/>
          <ac:spMkLst>
            <pc:docMk/>
            <pc:sldMk cId="2948257017" sldId="285"/>
            <ac:spMk id="48" creationId="{38FAA1A1-D861-433F-88FA-1E9D6FD31D11}"/>
          </ac:spMkLst>
        </pc:spChg>
        <pc:spChg chg="add">
          <ac:chgData name="M Vishnu Sankar" userId="S::vishnu6@iitb.ac.in::3d8c5614-1d11-4a54-a0cc-d84f511fc444" providerId="AD" clId="Web-{3558327A-406B-02DE-0B55-80811A0AB4FF}" dt="2023-06-27T03:59:58.453" v="838"/>
          <ac:spMkLst>
            <pc:docMk/>
            <pc:sldMk cId="2948257017" sldId="285"/>
            <ac:spMk id="50" creationId="{8D71EDA1-87BF-4D5D-AB79-F346FD19278A}"/>
          </ac:spMkLst>
        </pc:spChg>
        <pc:grpChg chg="del">
          <ac:chgData name="M Vishnu Sankar" userId="S::vishnu6@iitb.ac.in::3d8c5614-1d11-4a54-a0cc-d84f511fc444" providerId="AD" clId="Web-{3558327A-406B-02DE-0B55-80811A0AB4FF}" dt="2023-06-27T03:55:37.303" v="623"/>
          <ac:grpSpMkLst>
            <pc:docMk/>
            <pc:sldMk cId="2948257017" sldId="285"/>
            <ac:grpSpMk id="7" creationId="{8CE2F0B1-8CDC-1612-2165-77DDA9E67018}"/>
          </ac:grpSpMkLst>
        </pc:grpChg>
        <pc:grpChg chg="del">
          <ac:chgData name="M Vishnu Sankar" userId="S::vishnu6@iitb.ac.in::3d8c5614-1d11-4a54-a0cc-d84f511fc444" providerId="AD" clId="Web-{3558327A-406B-02DE-0B55-80811A0AB4FF}" dt="2023-06-27T03:54:59.411" v="612"/>
          <ac:grpSpMkLst>
            <pc:docMk/>
            <pc:sldMk cId="2948257017" sldId="285"/>
            <ac:grpSpMk id="33" creationId="{037C001B-BFBB-518B-FB03-BA19B5F1C297}"/>
          </ac:grpSpMkLst>
        </pc:grpChg>
        <pc:picChg chg="add del mod">
          <ac:chgData name="M Vishnu Sankar" userId="S::vishnu6@iitb.ac.in::3d8c5614-1d11-4a54-a0cc-d84f511fc444" providerId="AD" clId="Web-{3558327A-406B-02DE-0B55-80811A0AB4FF}" dt="2023-06-27T03:55:12.959" v="618"/>
          <ac:picMkLst>
            <pc:docMk/>
            <pc:sldMk cId="2948257017" sldId="285"/>
            <ac:picMk id="5" creationId="{833440AC-3E48-523E-8B92-7F76A8EAA5CF}"/>
          </ac:picMkLst>
        </pc:picChg>
        <pc:picChg chg="add del mod ord modCrop">
          <ac:chgData name="M Vishnu Sankar" userId="S::vishnu6@iitb.ac.in::3d8c5614-1d11-4a54-a0cc-d84f511fc444" providerId="AD" clId="Web-{3558327A-406B-02DE-0B55-80811A0AB4FF}" dt="2023-06-27T04:10:32.506" v="1053" actId="1076"/>
          <ac:picMkLst>
            <pc:docMk/>
            <pc:sldMk cId="2948257017" sldId="285"/>
            <ac:picMk id="34" creationId="{DDA48ECF-F106-D56E-9923-D860331CB523}"/>
          </ac:picMkLst>
        </pc:picChg>
      </pc:sldChg>
      <pc:sldChg chg="addSp delSp modSp add replId modTransition">
        <pc:chgData name="M Vishnu Sankar" userId="S::vishnu6@iitb.ac.in::3d8c5614-1d11-4a54-a0cc-d84f511fc444" providerId="AD" clId="Web-{3558327A-406B-02DE-0B55-80811A0AB4FF}" dt="2023-06-27T04:01:50.441" v="864"/>
        <pc:sldMkLst>
          <pc:docMk/>
          <pc:sldMk cId="182842846" sldId="286"/>
        </pc:sldMkLst>
        <pc:spChg chg="mod">
          <ac:chgData name="M Vishnu Sankar" userId="S::vishnu6@iitb.ac.in::3d8c5614-1d11-4a54-a0cc-d84f511fc444" providerId="AD" clId="Web-{3558327A-406B-02DE-0B55-80811A0AB4FF}" dt="2023-06-27T03:44:09.967" v="576" actId="20577"/>
          <ac:spMkLst>
            <pc:docMk/>
            <pc:sldMk cId="182842846" sldId="286"/>
            <ac:spMk id="2" creationId="{76C05CFF-5FCA-9873-78B3-09028FA28F29}"/>
          </ac:spMkLst>
        </pc:spChg>
        <pc:spChg chg="add del mod">
          <ac:chgData name="M Vishnu Sankar" userId="S::vishnu6@iitb.ac.in::3d8c5614-1d11-4a54-a0cc-d84f511fc444" providerId="AD" clId="Web-{3558327A-406B-02DE-0B55-80811A0AB4FF}" dt="2023-06-27T03:07:01.374" v="163"/>
          <ac:spMkLst>
            <pc:docMk/>
            <pc:sldMk cId="182842846" sldId="286"/>
            <ac:spMk id="5" creationId="{20A473D6-74D7-3A6C-012F-01EF68F7978C}"/>
          </ac:spMkLst>
        </pc:spChg>
        <pc:spChg chg="add del mod">
          <ac:chgData name="M Vishnu Sankar" userId="S::vishnu6@iitb.ac.in::3d8c5614-1d11-4a54-a0cc-d84f511fc444" providerId="AD" clId="Web-{3558327A-406B-02DE-0B55-80811A0AB4FF}" dt="2023-06-27T03:10:31.006" v="209"/>
          <ac:spMkLst>
            <pc:docMk/>
            <pc:sldMk cId="182842846" sldId="286"/>
            <ac:spMk id="9" creationId="{8906F648-AF7D-8276-BAB0-9DCC8802D6D2}"/>
          </ac:spMkLst>
        </pc:spChg>
        <pc:spChg chg="add del mod">
          <ac:chgData name="M Vishnu Sankar" userId="S::vishnu6@iitb.ac.in::3d8c5614-1d11-4a54-a0cc-d84f511fc444" providerId="AD" clId="Web-{3558327A-406B-02DE-0B55-80811A0AB4FF}" dt="2023-06-27T03:10:40.007" v="210"/>
          <ac:spMkLst>
            <pc:docMk/>
            <pc:sldMk cId="182842846" sldId="286"/>
            <ac:spMk id="13" creationId="{C400C3EE-5C73-B75C-FCB1-2306A081DDC9}"/>
          </ac:spMkLst>
        </pc:spChg>
        <pc:spChg chg="add del mod">
          <ac:chgData name="M Vishnu Sankar" userId="S::vishnu6@iitb.ac.in::3d8c5614-1d11-4a54-a0cc-d84f511fc444" providerId="AD" clId="Web-{3558327A-406B-02DE-0B55-80811A0AB4FF}" dt="2023-06-27T03:37:14.312" v="488"/>
          <ac:spMkLst>
            <pc:docMk/>
            <pc:sldMk cId="182842846" sldId="286"/>
            <ac:spMk id="18" creationId="{507D0063-34A0-A407-3B8E-2D9D1FFD0115}"/>
          </ac:spMkLst>
        </pc:spChg>
        <pc:spChg chg="add mod">
          <ac:chgData name="M Vishnu Sankar" userId="S::vishnu6@iitb.ac.in::3d8c5614-1d11-4a54-a0cc-d84f511fc444" providerId="AD" clId="Web-{3558327A-406B-02DE-0B55-80811A0AB4FF}" dt="2023-06-27T03:38:20.095" v="498"/>
          <ac:spMkLst>
            <pc:docMk/>
            <pc:sldMk cId="182842846" sldId="286"/>
            <ac:spMk id="21" creationId="{C8468E73-D1DD-AA85-D401-2F141CB2951C}"/>
          </ac:spMkLst>
        </pc:spChg>
        <pc:picChg chg="del">
          <ac:chgData name="M Vishnu Sankar" userId="S::vishnu6@iitb.ac.in::3d8c5614-1d11-4a54-a0cc-d84f511fc444" providerId="AD" clId="Web-{3558327A-406B-02DE-0B55-80811A0AB4FF}" dt="2023-06-27T03:06:39.951" v="159"/>
          <ac:picMkLst>
            <pc:docMk/>
            <pc:sldMk cId="182842846" sldId="286"/>
            <ac:picMk id="7" creationId="{F9D40BCA-53AE-4593-6A17-77ACA6F15594}"/>
          </ac:picMkLst>
        </pc:picChg>
        <pc:picChg chg="add del mod ord">
          <ac:chgData name="M Vishnu Sankar" userId="S::vishnu6@iitb.ac.in::3d8c5614-1d11-4a54-a0cc-d84f511fc444" providerId="AD" clId="Web-{3558327A-406B-02DE-0B55-80811A0AB4FF}" dt="2023-06-27T03:37:11.234" v="487"/>
          <ac:picMkLst>
            <pc:docMk/>
            <pc:sldMk cId="182842846" sldId="286"/>
            <ac:picMk id="15" creationId="{7E50E7C9-A657-02B4-D2DE-F4539CE45847}"/>
          </ac:picMkLst>
        </pc:picChg>
        <pc:picChg chg="add mod modCrop">
          <ac:chgData name="M Vishnu Sankar" userId="S::vishnu6@iitb.ac.in::3d8c5614-1d11-4a54-a0cc-d84f511fc444" providerId="AD" clId="Web-{3558327A-406B-02DE-0B55-80811A0AB4FF}" dt="2023-06-27T03:38:28.033" v="500" actId="1076"/>
          <ac:picMkLst>
            <pc:docMk/>
            <pc:sldMk cId="182842846" sldId="286"/>
            <ac:picMk id="19" creationId="{7F4AF57D-FC3F-35E7-18C5-13F764B54785}"/>
          </ac:picMkLst>
        </pc:picChg>
      </pc:sldChg>
      <pc:sldChg chg="addSp delSp modSp add replId modTransition">
        <pc:chgData name="M Vishnu Sankar" userId="S::vishnu6@iitb.ac.in::3d8c5614-1d11-4a54-a0cc-d84f511fc444" providerId="AD" clId="Web-{3558327A-406B-02DE-0B55-80811A0AB4FF}" dt="2023-06-27T04:01:50.441" v="861"/>
        <pc:sldMkLst>
          <pc:docMk/>
          <pc:sldMk cId="1700891419" sldId="287"/>
        </pc:sldMkLst>
        <pc:spChg chg="mod">
          <ac:chgData name="M Vishnu Sankar" userId="S::vishnu6@iitb.ac.in::3d8c5614-1d11-4a54-a0cc-d84f511fc444" providerId="AD" clId="Web-{3558327A-406B-02DE-0B55-80811A0AB4FF}" dt="2023-06-27T03:41:44.634" v="522"/>
          <ac:spMkLst>
            <pc:docMk/>
            <pc:sldMk cId="1700891419" sldId="287"/>
            <ac:spMk id="2" creationId="{76C05CFF-5FCA-9873-78B3-09028FA28F29}"/>
          </ac:spMkLst>
        </pc:spChg>
        <pc:spChg chg="add mod">
          <ac:chgData name="M Vishnu Sankar" userId="S::vishnu6@iitb.ac.in::3d8c5614-1d11-4a54-a0cc-d84f511fc444" providerId="AD" clId="Web-{3558327A-406B-02DE-0B55-80811A0AB4FF}" dt="2023-06-27T03:15:12.172" v="256" actId="20577"/>
          <ac:spMkLst>
            <pc:docMk/>
            <pc:sldMk cId="1700891419" sldId="287"/>
            <ac:spMk id="6" creationId="{F8F66363-4057-9A4E-E39F-8574D4207EA6}"/>
          </ac:spMkLst>
        </pc:spChg>
        <pc:spChg chg="add del mod">
          <ac:chgData name="M Vishnu Sankar" userId="S::vishnu6@iitb.ac.in::3d8c5614-1d11-4a54-a0cc-d84f511fc444" providerId="AD" clId="Web-{3558327A-406B-02DE-0B55-80811A0AB4FF}" dt="2023-06-27T03:39:27.770" v="514" actId="1076"/>
          <ac:spMkLst>
            <pc:docMk/>
            <pc:sldMk cId="1700891419" sldId="287"/>
            <ac:spMk id="9" creationId="{88EA0590-FAE7-1097-A781-77DE6321351D}"/>
          </ac:spMkLst>
        </pc:spChg>
        <pc:picChg chg="add mod modCrop">
          <ac:chgData name="M Vishnu Sankar" userId="S::vishnu6@iitb.ac.in::3d8c5614-1d11-4a54-a0cc-d84f511fc444" providerId="AD" clId="Web-{3558327A-406B-02DE-0B55-80811A0AB4FF}" dt="2023-06-27T03:14:22.546" v="241" actId="1076"/>
          <ac:picMkLst>
            <pc:docMk/>
            <pc:sldMk cId="1700891419" sldId="287"/>
            <ac:picMk id="3" creationId="{83F480A8-DE3C-AF08-1B54-356CC4F04379}"/>
          </ac:picMkLst>
        </pc:picChg>
        <pc:picChg chg="del">
          <ac:chgData name="M Vishnu Sankar" userId="S::vishnu6@iitb.ac.in::3d8c5614-1d11-4a54-a0cc-d84f511fc444" providerId="AD" clId="Web-{3558327A-406B-02DE-0B55-80811A0AB4FF}" dt="2023-06-27T03:13:35.669" v="233"/>
          <ac:picMkLst>
            <pc:docMk/>
            <pc:sldMk cId="1700891419" sldId="287"/>
            <ac:picMk id="7" creationId="{F9D40BCA-53AE-4593-6A17-77ACA6F15594}"/>
          </ac:picMkLst>
        </pc:picChg>
      </pc:sldChg>
      <pc:sldChg chg="addSp delSp modSp add replId modTransition">
        <pc:chgData name="M Vishnu Sankar" userId="S::vishnu6@iitb.ac.in::3d8c5614-1d11-4a54-a0cc-d84f511fc444" providerId="AD" clId="Web-{3558327A-406B-02DE-0B55-80811A0AB4FF}" dt="2023-06-27T04:01:50.441" v="862"/>
        <pc:sldMkLst>
          <pc:docMk/>
          <pc:sldMk cId="4150103906" sldId="288"/>
        </pc:sldMkLst>
        <pc:spChg chg="mod">
          <ac:chgData name="M Vishnu Sankar" userId="S::vishnu6@iitb.ac.in::3d8c5614-1d11-4a54-a0cc-d84f511fc444" providerId="AD" clId="Web-{3558327A-406B-02DE-0B55-80811A0AB4FF}" dt="2023-06-27T03:41:38.868" v="520"/>
          <ac:spMkLst>
            <pc:docMk/>
            <pc:sldMk cId="4150103906" sldId="288"/>
            <ac:spMk id="2" creationId="{76C05CFF-5FCA-9873-78B3-09028FA28F29}"/>
          </ac:spMkLst>
        </pc:spChg>
        <pc:spChg chg="mod">
          <ac:chgData name="M Vishnu Sankar" userId="S::vishnu6@iitb.ac.in::3d8c5614-1d11-4a54-a0cc-d84f511fc444" providerId="AD" clId="Web-{3558327A-406B-02DE-0B55-80811A0AB4FF}" dt="2023-06-27T03:19:24.462" v="351" actId="20577"/>
          <ac:spMkLst>
            <pc:docMk/>
            <pc:sldMk cId="4150103906" sldId="288"/>
            <ac:spMk id="6" creationId="{F8F66363-4057-9A4E-E39F-8574D4207EA6}"/>
          </ac:spMkLst>
        </pc:spChg>
        <pc:spChg chg="add mod">
          <ac:chgData name="M Vishnu Sankar" userId="S::vishnu6@iitb.ac.in::3d8c5614-1d11-4a54-a0cc-d84f511fc444" providerId="AD" clId="Web-{3558327A-406B-02DE-0B55-80811A0AB4FF}" dt="2023-06-27T03:20:04.214" v="358" actId="20577"/>
          <ac:spMkLst>
            <pc:docMk/>
            <pc:sldMk cId="4150103906" sldId="288"/>
            <ac:spMk id="7" creationId="{2F83E7CB-64FB-792F-DE2C-4A7E1343F11D}"/>
          </ac:spMkLst>
        </pc:spChg>
        <pc:spChg chg="del">
          <ac:chgData name="M Vishnu Sankar" userId="S::vishnu6@iitb.ac.in::3d8c5614-1d11-4a54-a0cc-d84f511fc444" providerId="AD" clId="Web-{3558327A-406B-02DE-0B55-80811A0AB4FF}" dt="2023-06-27T03:17:41.428" v="327"/>
          <ac:spMkLst>
            <pc:docMk/>
            <pc:sldMk cId="4150103906" sldId="288"/>
            <ac:spMk id="9" creationId="{88EA0590-FAE7-1097-A781-77DE6321351D}"/>
          </ac:spMkLst>
        </pc:spChg>
        <pc:picChg chg="del">
          <ac:chgData name="M Vishnu Sankar" userId="S::vishnu6@iitb.ac.in::3d8c5614-1d11-4a54-a0cc-d84f511fc444" providerId="AD" clId="Web-{3558327A-406B-02DE-0B55-80811A0AB4FF}" dt="2023-06-27T03:17:38.756" v="326"/>
          <ac:picMkLst>
            <pc:docMk/>
            <pc:sldMk cId="4150103906" sldId="288"/>
            <ac:picMk id="3" creationId="{83F480A8-DE3C-AF08-1B54-356CC4F04379}"/>
          </ac:picMkLst>
        </pc:picChg>
        <pc:picChg chg="add mod">
          <ac:chgData name="M Vishnu Sankar" userId="S::vishnu6@iitb.ac.in::3d8c5614-1d11-4a54-a0cc-d84f511fc444" providerId="AD" clId="Web-{3558327A-406B-02DE-0B55-80811A0AB4FF}" dt="2023-06-27T03:19:28.728" v="352" actId="1076"/>
          <ac:picMkLst>
            <pc:docMk/>
            <pc:sldMk cId="4150103906" sldId="288"/>
            <ac:picMk id="5" creationId="{3270106A-2A63-9E45-2078-4BB9A931FE53}"/>
          </ac:picMkLst>
        </pc:picChg>
      </pc:sldChg>
      <pc:sldChg chg="addSp delSp modSp add replId modTransition">
        <pc:chgData name="M Vishnu Sankar" userId="S::vishnu6@iitb.ac.in::3d8c5614-1d11-4a54-a0cc-d84f511fc444" providerId="AD" clId="Web-{3558327A-406B-02DE-0B55-80811A0AB4FF}" dt="2023-06-27T04:01:50.441" v="863"/>
        <pc:sldMkLst>
          <pc:docMk/>
          <pc:sldMk cId="2007058204" sldId="289"/>
        </pc:sldMkLst>
        <pc:spChg chg="mod">
          <ac:chgData name="M Vishnu Sankar" userId="S::vishnu6@iitb.ac.in::3d8c5614-1d11-4a54-a0cc-d84f511fc444" providerId="AD" clId="Web-{3558327A-406B-02DE-0B55-80811A0AB4FF}" dt="2023-06-27T03:41:32.508" v="518"/>
          <ac:spMkLst>
            <pc:docMk/>
            <pc:sldMk cId="2007058204" sldId="289"/>
            <ac:spMk id="2" creationId="{76C05CFF-5FCA-9873-78B3-09028FA28F29}"/>
          </ac:spMkLst>
        </pc:spChg>
        <pc:spChg chg="del">
          <ac:chgData name="M Vishnu Sankar" userId="S::vishnu6@iitb.ac.in::3d8c5614-1d11-4a54-a0cc-d84f511fc444" providerId="AD" clId="Web-{3558327A-406B-02DE-0B55-80811A0AB4FF}" dt="2023-06-27T03:27:14.385" v="365"/>
          <ac:spMkLst>
            <pc:docMk/>
            <pc:sldMk cId="2007058204" sldId="289"/>
            <ac:spMk id="6" creationId="{F8F66363-4057-9A4E-E39F-8574D4207EA6}"/>
          </ac:spMkLst>
        </pc:spChg>
        <pc:spChg chg="del">
          <ac:chgData name="M Vishnu Sankar" userId="S::vishnu6@iitb.ac.in::3d8c5614-1d11-4a54-a0cc-d84f511fc444" providerId="AD" clId="Web-{3558327A-406B-02DE-0B55-80811A0AB4FF}" dt="2023-06-27T03:27:11.135" v="364"/>
          <ac:spMkLst>
            <pc:docMk/>
            <pc:sldMk cId="2007058204" sldId="289"/>
            <ac:spMk id="7" creationId="{2F83E7CB-64FB-792F-DE2C-4A7E1343F11D}"/>
          </ac:spMkLst>
        </pc:spChg>
        <pc:spChg chg="add del mod">
          <ac:chgData name="M Vishnu Sankar" userId="S::vishnu6@iitb.ac.in::3d8c5614-1d11-4a54-a0cc-d84f511fc444" providerId="AD" clId="Web-{3558327A-406B-02DE-0B55-80811A0AB4FF}" dt="2023-06-27T03:31:36.675" v="420"/>
          <ac:spMkLst>
            <pc:docMk/>
            <pc:sldMk cId="2007058204" sldId="289"/>
            <ac:spMk id="9" creationId="{311BD5A0-3C03-010D-DB6E-1BD65B9FA1FE}"/>
          </ac:spMkLst>
        </pc:spChg>
        <pc:spChg chg="add mod">
          <ac:chgData name="M Vishnu Sankar" userId="S::vishnu6@iitb.ac.in::3d8c5614-1d11-4a54-a0cc-d84f511fc444" providerId="AD" clId="Web-{3558327A-406B-02DE-0B55-80811A0AB4FF}" dt="2023-06-27T03:35:21.996" v="453" actId="14100"/>
          <ac:spMkLst>
            <pc:docMk/>
            <pc:sldMk cId="2007058204" sldId="289"/>
            <ac:spMk id="13" creationId="{F3403685-EE4F-AA1E-0A91-51E492A16D5E}"/>
          </ac:spMkLst>
        </pc:spChg>
        <pc:spChg chg="add del mod">
          <ac:chgData name="M Vishnu Sankar" userId="S::vishnu6@iitb.ac.in::3d8c5614-1d11-4a54-a0cc-d84f511fc444" providerId="AD" clId="Web-{3558327A-406B-02DE-0B55-80811A0AB4FF}" dt="2023-06-27T03:31:26.097" v="409"/>
          <ac:spMkLst>
            <pc:docMk/>
            <pc:sldMk cId="2007058204" sldId="289"/>
            <ac:spMk id="15" creationId="{A78BCCBB-2A40-9A63-5B27-5302072167E8}"/>
          </ac:spMkLst>
        </pc:spChg>
        <pc:spChg chg="add del mod">
          <ac:chgData name="M Vishnu Sankar" userId="S::vishnu6@iitb.ac.in::3d8c5614-1d11-4a54-a0cc-d84f511fc444" providerId="AD" clId="Web-{3558327A-406B-02DE-0B55-80811A0AB4FF}" dt="2023-06-27T03:31:27.300" v="411"/>
          <ac:spMkLst>
            <pc:docMk/>
            <pc:sldMk cId="2007058204" sldId="289"/>
            <ac:spMk id="17" creationId="{37FB1F9A-4C8A-DA53-5AF2-FEE8DD36EE9C}"/>
          </ac:spMkLst>
        </pc:spChg>
        <pc:spChg chg="add mod">
          <ac:chgData name="M Vishnu Sankar" userId="S::vishnu6@iitb.ac.in::3d8c5614-1d11-4a54-a0cc-d84f511fc444" providerId="AD" clId="Web-{3558327A-406B-02DE-0B55-80811A0AB4FF}" dt="2023-06-27T03:34:34.353" v="444" actId="1076"/>
          <ac:spMkLst>
            <pc:docMk/>
            <pc:sldMk cId="2007058204" sldId="289"/>
            <ac:spMk id="18" creationId="{C07C8F13-EE69-1489-E253-5115512894B3}"/>
          </ac:spMkLst>
        </pc:spChg>
        <pc:spChg chg="add mod">
          <ac:chgData name="M Vishnu Sankar" userId="S::vishnu6@iitb.ac.in::3d8c5614-1d11-4a54-a0cc-d84f511fc444" providerId="AD" clId="Web-{3558327A-406B-02DE-0B55-80811A0AB4FF}" dt="2023-06-27T03:34:25.494" v="441" actId="1076"/>
          <ac:spMkLst>
            <pc:docMk/>
            <pc:sldMk cId="2007058204" sldId="289"/>
            <ac:spMk id="19" creationId="{F55F2A20-6B15-3299-A5E5-56E51100AEDA}"/>
          </ac:spMkLst>
        </pc:spChg>
        <pc:spChg chg="add mod">
          <ac:chgData name="M Vishnu Sankar" userId="S::vishnu6@iitb.ac.in::3d8c5614-1d11-4a54-a0cc-d84f511fc444" providerId="AD" clId="Web-{3558327A-406B-02DE-0B55-80811A0AB4FF}" dt="2023-06-27T03:32:34.037" v="434" actId="1076"/>
          <ac:spMkLst>
            <pc:docMk/>
            <pc:sldMk cId="2007058204" sldId="289"/>
            <ac:spMk id="20" creationId="{F1D912B0-E1EA-DFB4-FFA1-F0DF50CBCF47}"/>
          </ac:spMkLst>
        </pc:spChg>
        <pc:spChg chg="add del mod">
          <ac:chgData name="M Vishnu Sankar" userId="S::vishnu6@iitb.ac.in::3d8c5614-1d11-4a54-a0cc-d84f511fc444" providerId="AD" clId="Web-{3558327A-406B-02DE-0B55-80811A0AB4FF}" dt="2023-06-27T03:43:48.591" v="553"/>
          <ac:spMkLst>
            <pc:docMk/>
            <pc:sldMk cId="2007058204" sldId="289"/>
            <ac:spMk id="28" creationId="{EE3EC610-1869-AE54-3A9A-8F4B453B9E0F}"/>
          </ac:spMkLst>
        </pc:spChg>
        <pc:spChg chg="add mod">
          <ac:chgData name="M Vishnu Sankar" userId="S::vishnu6@iitb.ac.in::3d8c5614-1d11-4a54-a0cc-d84f511fc444" providerId="AD" clId="Web-{3558327A-406B-02DE-0B55-80811A0AB4FF}" dt="2023-06-27T03:44:03.217" v="565" actId="20577"/>
          <ac:spMkLst>
            <pc:docMk/>
            <pc:sldMk cId="2007058204" sldId="289"/>
            <ac:spMk id="30" creationId="{BC46F94F-D0B7-1EF7-6356-0B2D995F1C07}"/>
          </ac:spMkLst>
        </pc:spChg>
        <pc:picChg chg="add mod">
          <ac:chgData name="M Vishnu Sankar" userId="S::vishnu6@iitb.ac.in::3d8c5614-1d11-4a54-a0cc-d84f511fc444" providerId="AD" clId="Web-{3558327A-406B-02DE-0B55-80811A0AB4FF}" dt="2023-06-27T03:43:02.636" v="539" actId="1076"/>
          <ac:picMkLst>
            <pc:docMk/>
            <pc:sldMk cId="2007058204" sldId="289"/>
            <ac:picMk id="3" creationId="{488FAF96-B483-1403-1BF0-C7AA31DAFF11}"/>
          </ac:picMkLst>
        </pc:picChg>
        <pc:picChg chg="del">
          <ac:chgData name="M Vishnu Sankar" userId="S::vishnu6@iitb.ac.in::3d8c5614-1d11-4a54-a0cc-d84f511fc444" providerId="AD" clId="Web-{3558327A-406B-02DE-0B55-80811A0AB4FF}" dt="2023-06-27T03:25:29.959" v="360"/>
          <ac:picMkLst>
            <pc:docMk/>
            <pc:sldMk cId="2007058204" sldId="289"/>
            <ac:picMk id="5" creationId="{3270106A-2A63-9E45-2078-4BB9A931FE53}"/>
          </ac:picMkLst>
        </pc:picChg>
        <pc:picChg chg="add del mod">
          <ac:chgData name="M Vishnu Sankar" userId="S::vishnu6@iitb.ac.in::3d8c5614-1d11-4a54-a0cc-d84f511fc444" providerId="AD" clId="Web-{3558327A-406B-02DE-0B55-80811A0AB4FF}" dt="2023-06-27T03:29:27.077" v="368"/>
          <ac:picMkLst>
            <pc:docMk/>
            <pc:sldMk cId="2007058204" sldId="289"/>
            <ac:picMk id="11" creationId="{E31B8425-D16A-0314-F703-F881EED19EF6}"/>
          </ac:picMkLst>
        </pc:picChg>
        <pc:cxnChg chg="add del">
          <ac:chgData name="M Vishnu Sankar" userId="S::vishnu6@iitb.ac.in::3d8c5614-1d11-4a54-a0cc-d84f511fc444" providerId="AD" clId="Web-{3558327A-406B-02DE-0B55-80811A0AB4FF}" dt="2023-06-27T03:34:12.509" v="437"/>
          <ac:cxnSpMkLst>
            <pc:docMk/>
            <pc:sldMk cId="2007058204" sldId="289"/>
            <ac:cxnSpMk id="21" creationId="{7D278565-57F5-9019-BAC9-A6B4DE194D4D}"/>
          </ac:cxnSpMkLst>
        </pc:cxnChg>
        <pc:cxnChg chg="add mod">
          <ac:chgData name="M Vishnu Sankar" userId="S::vishnu6@iitb.ac.in::3d8c5614-1d11-4a54-a0cc-d84f511fc444" providerId="AD" clId="Web-{3558327A-406B-02DE-0B55-80811A0AB4FF}" dt="2023-06-27T03:35:10.104" v="450"/>
          <ac:cxnSpMkLst>
            <pc:docMk/>
            <pc:sldMk cId="2007058204" sldId="289"/>
            <ac:cxnSpMk id="22" creationId="{C407A4C4-D77E-545D-5A04-47980AEFDE8C}"/>
          </ac:cxnSpMkLst>
        </pc:cxnChg>
        <pc:cxnChg chg="add mod">
          <ac:chgData name="M Vishnu Sankar" userId="S::vishnu6@iitb.ac.in::3d8c5614-1d11-4a54-a0cc-d84f511fc444" providerId="AD" clId="Web-{3558327A-406B-02DE-0B55-80811A0AB4FF}" dt="2023-06-27T03:35:27.683" v="454" actId="1076"/>
          <ac:cxnSpMkLst>
            <pc:docMk/>
            <pc:sldMk cId="2007058204" sldId="289"/>
            <ac:cxnSpMk id="23" creationId="{AE7C918F-3A0E-C239-D226-F8D35EB712D6}"/>
          </ac:cxnSpMkLst>
        </pc:cxnChg>
        <pc:cxnChg chg="add mod">
          <ac:chgData name="M Vishnu Sankar" userId="S::vishnu6@iitb.ac.in::3d8c5614-1d11-4a54-a0cc-d84f511fc444" providerId="AD" clId="Web-{3558327A-406B-02DE-0B55-80811A0AB4FF}" dt="2023-06-27T03:35:36.793" v="457" actId="14100"/>
          <ac:cxnSpMkLst>
            <pc:docMk/>
            <pc:sldMk cId="2007058204" sldId="289"/>
            <ac:cxnSpMk id="24" creationId="{D4513F3C-5034-1621-F513-3096EC234B48}"/>
          </ac:cxnSpMkLst>
        </pc:cxnChg>
        <pc:cxnChg chg="add mod">
          <ac:chgData name="M Vishnu Sankar" userId="S::vishnu6@iitb.ac.in::3d8c5614-1d11-4a54-a0cc-d84f511fc444" providerId="AD" clId="Web-{3558327A-406B-02DE-0B55-80811A0AB4FF}" dt="2023-06-27T03:36:09.607" v="463" actId="14100"/>
          <ac:cxnSpMkLst>
            <pc:docMk/>
            <pc:sldMk cId="2007058204" sldId="289"/>
            <ac:cxnSpMk id="25" creationId="{1F652DE9-5426-5365-81C5-848A8EA645BA}"/>
          </ac:cxnSpMkLst>
        </pc:cxnChg>
        <pc:cxnChg chg="add mod">
          <ac:chgData name="M Vishnu Sankar" userId="S::vishnu6@iitb.ac.in::3d8c5614-1d11-4a54-a0cc-d84f511fc444" providerId="AD" clId="Web-{3558327A-406B-02DE-0B55-80811A0AB4FF}" dt="2023-06-27T03:36:31.404" v="470" actId="1076"/>
          <ac:cxnSpMkLst>
            <pc:docMk/>
            <pc:sldMk cId="2007058204" sldId="289"/>
            <ac:cxnSpMk id="26" creationId="{4405FBAC-D3D4-AE64-64A3-A0F8E89BBFFD}"/>
          </ac:cxnSpMkLst>
        </pc:cxnChg>
        <pc:cxnChg chg="add mod">
          <ac:chgData name="M Vishnu Sankar" userId="S::vishnu6@iitb.ac.in::3d8c5614-1d11-4a54-a0cc-d84f511fc444" providerId="AD" clId="Web-{3558327A-406B-02DE-0B55-80811A0AB4FF}" dt="2023-06-27T03:36:41.686" v="473" actId="1076"/>
          <ac:cxnSpMkLst>
            <pc:docMk/>
            <pc:sldMk cId="2007058204" sldId="289"/>
            <ac:cxnSpMk id="27" creationId="{325FD30D-0912-EF0B-0562-02F9D70CBD20}"/>
          </ac:cxnSpMkLst>
        </pc:cxnChg>
      </pc:sldChg>
      <pc:sldChg chg="addSp delSp modSp add del replId modTransition">
        <pc:chgData name="M Vishnu Sankar" userId="S::vishnu6@iitb.ac.in::3d8c5614-1d11-4a54-a0cc-d84f511fc444" providerId="AD" clId="Web-{3558327A-406B-02DE-0B55-80811A0AB4FF}" dt="2023-06-27T04:10:44.053" v="1054"/>
        <pc:sldMkLst>
          <pc:docMk/>
          <pc:sldMk cId="717814693" sldId="290"/>
        </pc:sldMkLst>
        <pc:spChg chg="mod">
          <ac:chgData name="M Vishnu Sankar" userId="S::vishnu6@iitb.ac.in::3d8c5614-1d11-4a54-a0cc-d84f511fc444" providerId="AD" clId="Web-{3558327A-406B-02DE-0B55-80811A0AB4FF}" dt="2023-06-27T04:06:07.247" v="901" actId="20577"/>
          <ac:spMkLst>
            <pc:docMk/>
            <pc:sldMk cId="717814693" sldId="290"/>
            <ac:spMk id="2" creationId="{9F88D313-D6B0-6448-D259-DC3B95973E72}"/>
          </ac:spMkLst>
        </pc:spChg>
        <pc:spChg chg="mod">
          <ac:chgData name="M Vishnu Sankar" userId="S::vishnu6@iitb.ac.in::3d8c5614-1d11-4a54-a0cc-d84f511fc444" providerId="AD" clId="Web-{3558327A-406B-02DE-0B55-80811A0AB4FF}" dt="2023-06-27T04:07:51.501" v="937" actId="20577"/>
          <ac:spMkLst>
            <pc:docMk/>
            <pc:sldMk cId="717814693" sldId="290"/>
            <ac:spMk id="35" creationId="{ACC4BC4D-7C5D-21EE-6AC1-E7AAA7BE8C7B}"/>
          </ac:spMkLst>
        </pc:spChg>
        <pc:picChg chg="add mod">
          <ac:chgData name="M Vishnu Sankar" userId="S::vishnu6@iitb.ac.in::3d8c5614-1d11-4a54-a0cc-d84f511fc444" providerId="AD" clId="Web-{3558327A-406B-02DE-0B55-80811A0AB4FF}" dt="2023-06-27T04:00:59.721" v="857" actId="1076"/>
          <ac:picMkLst>
            <pc:docMk/>
            <pc:sldMk cId="717814693" sldId="290"/>
            <ac:picMk id="3" creationId="{FB253099-DAC6-DC7D-C82F-6E7DF75032D8}"/>
          </ac:picMkLst>
        </pc:picChg>
        <pc:picChg chg="del">
          <ac:chgData name="M Vishnu Sankar" userId="S::vishnu6@iitb.ac.in::3d8c5614-1d11-4a54-a0cc-d84f511fc444" providerId="AD" clId="Web-{3558327A-406B-02DE-0B55-80811A0AB4FF}" dt="2023-06-27T04:00:37.986" v="853"/>
          <ac:picMkLst>
            <pc:docMk/>
            <pc:sldMk cId="717814693" sldId="290"/>
            <ac:picMk id="34" creationId="{DDA48ECF-F106-D56E-9923-D860331CB523}"/>
          </ac:picMkLst>
        </pc:picChg>
      </pc:sldChg>
      <pc:sldChg chg="addSp delSp modSp add replId modTransition">
        <pc:chgData name="M Vishnu Sankar" userId="S::vishnu6@iitb.ac.in::3d8c5614-1d11-4a54-a0cc-d84f511fc444" providerId="AD" clId="Web-{3558327A-406B-02DE-0B55-80811A0AB4FF}" dt="2023-06-27T04:54:37.926" v="2024"/>
        <pc:sldMkLst>
          <pc:docMk/>
          <pc:sldMk cId="2031044891" sldId="291"/>
        </pc:sldMkLst>
        <pc:spChg chg="mod">
          <ac:chgData name="M Vishnu Sankar" userId="S::vishnu6@iitb.ac.in::3d8c5614-1d11-4a54-a0cc-d84f511fc444" providerId="AD" clId="Web-{3558327A-406B-02DE-0B55-80811A0AB4FF}" dt="2023-06-27T04:11:11.758" v="1075" actId="20577"/>
          <ac:spMkLst>
            <pc:docMk/>
            <pc:sldMk cId="2031044891" sldId="291"/>
            <ac:spMk id="2" creationId="{9F88D313-D6B0-6448-D259-DC3B95973E72}"/>
          </ac:spMkLst>
        </pc:spChg>
        <pc:spChg chg="del mod">
          <ac:chgData name="M Vishnu Sankar" userId="S::vishnu6@iitb.ac.in::3d8c5614-1d11-4a54-a0cc-d84f511fc444" providerId="AD" clId="Web-{3558327A-406B-02DE-0B55-80811A0AB4FF}" dt="2023-06-27T04:10:56.632" v="1056"/>
          <ac:spMkLst>
            <pc:docMk/>
            <pc:sldMk cId="2031044891" sldId="291"/>
            <ac:spMk id="35" creationId="{ACC4BC4D-7C5D-21EE-6AC1-E7AAA7BE8C7B}"/>
          </ac:spMkLst>
        </pc:spChg>
        <pc:picChg chg="del">
          <ac:chgData name="M Vishnu Sankar" userId="S::vishnu6@iitb.ac.in::3d8c5614-1d11-4a54-a0cc-d84f511fc444" providerId="AD" clId="Web-{3558327A-406B-02DE-0B55-80811A0AB4FF}" dt="2023-06-27T04:10:53.288" v="1055"/>
          <ac:picMkLst>
            <pc:docMk/>
            <pc:sldMk cId="2031044891" sldId="291"/>
            <ac:picMk id="3" creationId="{FB253099-DAC6-DC7D-C82F-6E7DF75032D8}"/>
          </ac:picMkLst>
        </pc:picChg>
        <pc:picChg chg="add mod modCrop">
          <ac:chgData name="M Vishnu Sankar" userId="S::vishnu6@iitb.ac.in::3d8c5614-1d11-4a54-a0cc-d84f511fc444" providerId="AD" clId="Web-{3558327A-406B-02DE-0B55-80811A0AB4FF}" dt="2023-06-27T04:12:11.978" v="1089" actId="1076"/>
          <ac:picMkLst>
            <pc:docMk/>
            <pc:sldMk cId="2031044891" sldId="291"/>
            <ac:picMk id="5" creationId="{9C53732C-31BD-8692-3F3F-0D7DA1D6F9DB}"/>
          </ac:picMkLst>
        </pc:picChg>
      </pc:sldChg>
      <pc:sldChg chg="modSp add del ord replId">
        <pc:chgData name="M Vishnu Sankar" userId="S::vishnu6@iitb.ac.in::3d8c5614-1d11-4a54-a0cc-d84f511fc444" providerId="AD" clId="Web-{3558327A-406B-02DE-0B55-80811A0AB4FF}" dt="2023-06-27T04:14:09.982" v="1120"/>
        <pc:sldMkLst>
          <pc:docMk/>
          <pc:sldMk cId="1081171948" sldId="292"/>
        </pc:sldMkLst>
        <pc:spChg chg="mod">
          <ac:chgData name="M Vishnu Sankar" userId="S::vishnu6@iitb.ac.in::3d8c5614-1d11-4a54-a0cc-d84f511fc444" providerId="AD" clId="Web-{3558327A-406B-02DE-0B55-80811A0AB4FF}" dt="2023-06-27T04:13:21.950" v="1106" actId="20577"/>
          <ac:spMkLst>
            <pc:docMk/>
            <pc:sldMk cId="1081171948" sldId="292"/>
            <ac:spMk id="2" creationId="{06D4EEF2-DB10-1B51-10BA-F1E89B1A18A6}"/>
          </ac:spMkLst>
        </pc:spChg>
      </pc:sldChg>
      <pc:sldChg chg="addSp delSp modSp add replId">
        <pc:chgData name="M Vishnu Sankar" userId="S::vishnu6@iitb.ac.in::3d8c5614-1d11-4a54-a0cc-d84f511fc444" providerId="AD" clId="Web-{3558327A-406B-02DE-0B55-80811A0AB4FF}" dt="2023-06-27T05:05:59.512" v="2451" actId="20577"/>
        <pc:sldMkLst>
          <pc:docMk/>
          <pc:sldMk cId="1517859092" sldId="293"/>
        </pc:sldMkLst>
        <pc:spChg chg="mod">
          <ac:chgData name="M Vishnu Sankar" userId="S::vishnu6@iitb.ac.in::3d8c5614-1d11-4a54-a0cc-d84f511fc444" providerId="AD" clId="Web-{3558327A-406B-02DE-0B55-80811A0AB4FF}" dt="2023-06-27T05:05:59.512" v="2451" actId="20577"/>
          <ac:spMkLst>
            <pc:docMk/>
            <pc:sldMk cId="1517859092" sldId="293"/>
            <ac:spMk id="2" creationId="{9D676093-5C56-C6BA-99A9-80867B59021F}"/>
          </ac:spMkLst>
        </pc:spChg>
        <pc:spChg chg="add mod">
          <ac:chgData name="M Vishnu Sankar" userId="S::vishnu6@iitb.ac.in::3d8c5614-1d11-4a54-a0cc-d84f511fc444" providerId="AD" clId="Web-{3558327A-406B-02DE-0B55-80811A0AB4FF}" dt="2023-06-27T04:30:04.672" v="1673" actId="20577"/>
          <ac:spMkLst>
            <pc:docMk/>
            <pc:sldMk cId="1517859092" sldId="293"/>
            <ac:spMk id="21" creationId="{5CCD7803-5901-695C-592D-3F540103497E}"/>
          </ac:spMkLst>
        </pc:spChg>
        <pc:grpChg chg="del">
          <ac:chgData name="M Vishnu Sankar" userId="S::vishnu6@iitb.ac.in::3d8c5614-1d11-4a54-a0cc-d84f511fc444" providerId="AD" clId="Web-{3558327A-406B-02DE-0B55-80811A0AB4FF}" dt="2023-06-27T04:17:22.270" v="1124"/>
          <ac:grpSpMkLst>
            <pc:docMk/>
            <pc:sldMk cId="1517859092" sldId="293"/>
            <ac:grpSpMk id="5" creationId="{E8E637E6-0FAF-547B-025B-B077077FFF71}"/>
          </ac:grpSpMkLst>
        </pc:grpChg>
        <pc:picChg chg="add mod">
          <ac:chgData name="M Vishnu Sankar" userId="S::vishnu6@iitb.ac.in::3d8c5614-1d11-4a54-a0cc-d84f511fc444" providerId="AD" clId="Web-{3558327A-406B-02DE-0B55-80811A0AB4FF}" dt="2023-06-27T04:30:08.891" v="1674" actId="1076"/>
          <ac:picMkLst>
            <pc:docMk/>
            <pc:sldMk cId="1517859092" sldId="293"/>
            <ac:picMk id="3" creationId="{B3D98EFF-D9EC-B74C-6FD5-1A3C2DBF5C51}"/>
          </ac:picMkLst>
        </pc:picChg>
        <pc:picChg chg="del">
          <ac:chgData name="M Vishnu Sankar" userId="S::vishnu6@iitb.ac.in::3d8c5614-1d11-4a54-a0cc-d84f511fc444" providerId="AD" clId="Web-{3558327A-406B-02DE-0B55-80811A0AB4FF}" dt="2023-06-27T04:17:20.286" v="1123"/>
          <ac:picMkLst>
            <pc:docMk/>
            <pc:sldMk cId="1517859092" sldId="293"/>
            <ac:picMk id="20" creationId="{64E448CB-9358-C383-1D82-A6920E9B75E8}"/>
          </ac:picMkLst>
        </pc:picChg>
      </pc:sldChg>
      <pc:sldChg chg="addSp delSp modSp add replId">
        <pc:chgData name="M Vishnu Sankar" userId="S::vishnu6@iitb.ac.in::3d8c5614-1d11-4a54-a0cc-d84f511fc444" providerId="AD" clId="Web-{3558327A-406B-02DE-0B55-80811A0AB4FF}" dt="2023-06-27T05:06:38.935" v="2518" actId="1076"/>
        <pc:sldMkLst>
          <pc:docMk/>
          <pc:sldMk cId="1320623050" sldId="294"/>
        </pc:sldMkLst>
        <pc:spChg chg="mod">
          <ac:chgData name="M Vishnu Sankar" userId="S::vishnu6@iitb.ac.in::3d8c5614-1d11-4a54-a0cc-d84f511fc444" providerId="AD" clId="Web-{3558327A-406B-02DE-0B55-80811A0AB4FF}" dt="2023-06-27T04:18:47.992" v="1166" actId="20577"/>
          <ac:spMkLst>
            <pc:docMk/>
            <pc:sldMk cId="1320623050" sldId="294"/>
            <ac:spMk id="2" creationId="{9D676093-5C56-C6BA-99A9-80867B59021F}"/>
          </ac:spMkLst>
        </pc:spChg>
        <pc:spChg chg="add del mod">
          <ac:chgData name="M Vishnu Sankar" userId="S::vishnu6@iitb.ac.in::3d8c5614-1d11-4a54-a0cc-d84f511fc444" providerId="AD" clId="Web-{3558327A-406B-02DE-0B55-80811A0AB4FF}" dt="2023-06-27T04:19:44.275" v="1170"/>
          <ac:spMkLst>
            <pc:docMk/>
            <pc:sldMk cId="1320623050" sldId="294"/>
            <ac:spMk id="7" creationId="{6DE31725-592D-209C-AF9B-4C1D9898D10B}"/>
          </ac:spMkLst>
        </pc:spChg>
        <pc:graphicFrameChg chg="add del mod modGraphic">
          <ac:chgData name="M Vishnu Sankar" userId="S::vishnu6@iitb.ac.in::3d8c5614-1d11-4a54-a0cc-d84f511fc444" providerId="AD" clId="Web-{3558327A-406B-02DE-0B55-80811A0AB4FF}" dt="2023-06-27T05:06:38.920" v="2517" actId="1076"/>
          <ac:graphicFrameMkLst>
            <pc:docMk/>
            <pc:sldMk cId="1320623050" sldId="294"/>
            <ac:graphicFrameMk id="6" creationId="{DAE7B520-69EC-553D-5C6D-FF18B8731BF3}"/>
          </ac:graphicFrameMkLst>
        </pc:graphicFrameChg>
        <pc:graphicFrameChg chg="add mod modGraphic">
          <ac:chgData name="M Vishnu Sankar" userId="S::vishnu6@iitb.ac.in::3d8c5614-1d11-4a54-a0cc-d84f511fc444" providerId="AD" clId="Web-{3558327A-406B-02DE-0B55-80811A0AB4FF}" dt="2023-06-27T05:06:38.935" v="2518" actId="1076"/>
          <ac:graphicFrameMkLst>
            <pc:docMk/>
            <pc:sldMk cId="1320623050" sldId="294"/>
            <ac:graphicFrameMk id="9" creationId="{ECF38D30-5435-15D4-C9BE-2CC41B792FA0}"/>
          </ac:graphicFrameMkLst>
        </pc:graphicFrameChg>
        <pc:graphicFrameChg chg="add del">
          <ac:chgData name="M Vishnu Sankar" userId="S::vishnu6@iitb.ac.in::3d8c5614-1d11-4a54-a0cc-d84f511fc444" providerId="AD" clId="Web-{3558327A-406B-02DE-0B55-80811A0AB4FF}" dt="2023-06-27T04:25:04.474" v="1433"/>
          <ac:graphicFrameMkLst>
            <pc:docMk/>
            <pc:sldMk cId="1320623050" sldId="294"/>
            <ac:graphicFrameMk id="11" creationId="{F5C3376F-50AF-5F37-42B8-CFDFFF4E2D2E}"/>
          </ac:graphicFrameMkLst>
        </pc:graphicFrameChg>
        <pc:graphicFrameChg chg="add del mod modGraphic">
          <ac:chgData name="M Vishnu Sankar" userId="S::vishnu6@iitb.ac.in::3d8c5614-1d11-4a54-a0cc-d84f511fc444" providerId="AD" clId="Web-{3558327A-406B-02DE-0B55-80811A0AB4FF}" dt="2023-06-27T04:28:18.981" v="1647"/>
          <ac:graphicFrameMkLst>
            <pc:docMk/>
            <pc:sldMk cId="1320623050" sldId="294"/>
            <ac:graphicFrameMk id="13" creationId="{914F4DC8-07F7-A9E6-66E7-6B1CAC41CF89}"/>
          </ac:graphicFrameMkLst>
        </pc:graphicFrameChg>
        <pc:picChg chg="del">
          <ac:chgData name="M Vishnu Sankar" userId="S::vishnu6@iitb.ac.in::3d8c5614-1d11-4a54-a0cc-d84f511fc444" providerId="AD" clId="Web-{3558327A-406B-02DE-0B55-80811A0AB4FF}" dt="2023-06-27T04:18:38.382" v="1143"/>
          <ac:picMkLst>
            <pc:docMk/>
            <pc:sldMk cId="1320623050" sldId="294"/>
            <ac:picMk id="3" creationId="{B3D98EFF-D9EC-B74C-6FD5-1A3C2DBF5C51}"/>
          </ac:picMkLst>
        </pc:picChg>
        <pc:picChg chg="add del mod">
          <ac:chgData name="M Vishnu Sankar" userId="S::vishnu6@iitb.ac.in::3d8c5614-1d11-4a54-a0cc-d84f511fc444" providerId="AD" clId="Web-{3558327A-406B-02DE-0B55-80811A0AB4FF}" dt="2023-06-27T04:28:10.058" v="1644"/>
          <ac:picMkLst>
            <pc:docMk/>
            <pc:sldMk cId="1320623050" sldId="294"/>
            <ac:picMk id="15" creationId="{A8BBD318-2F93-7950-CDB8-EE978304B733}"/>
          </ac:picMkLst>
        </pc:picChg>
        <pc:picChg chg="add del mod">
          <ac:chgData name="M Vishnu Sankar" userId="S::vishnu6@iitb.ac.in::3d8c5614-1d11-4a54-a0cc-d84f511fc444" providerId="AD" clId="Web-{3558327A-406B-02DE-0B55-80811A0AB4FF}" dt="2023-06-27T05:06:32.888" v="2516"/>
          <ac:picMkLst>
            <pc:docMk/>
            <pc:sldMk cId="1320623050" sldId="294"/>
            <ac:picMk id="17" creationId="{D97EFF36-72D0-79B9-A383-9D98D975B92D}"/>
          </ac:picMkLst>
        </pc:picChg>
      </pc:sldChg>
      <pc:sldChg chg="addSp delSp modSp add replId">
        <pc:chgData name="M Vishnu Sankar" userId="S::vishnu6@iitb.ac.in::3d8c5614-1d11-4a54-a0cc-d84f511fc444" providerId="AD" clId="Web-{3558327A-406B-02DE-0B55-80811A0AB4FF}" dt="2023-06-27T04:31:03.783" v="1678" actId="1076"/>
        <pc:sldMkLst>
          <pc:docMk/>
          <pc:sldMk cId="258927009" sldId="295"/>
        </pc:sldMkLst>
        <pc:graphicFrameChg chg="add mod modGraphic">
          <ac:chgData name="M Vishnu Sankar" userId="S::vishnu6@iitb.ac.in::3d8c5614-1d11-4a54-a0cc-d84f511fc444" providerId="AD" clId="Web-{3558327A-406B-02DE-0B55-80811A0AB4FF}" dt="2023-06-27T04:28:41.997" v="1656" actId="1076"/>
          <ac:graphicFrameMkLst>
            <pc:docMk/>
            <pc:sldMk cId="258927009" sldId="295"/>
            <ac:graphicFrameMk id="5" creationId="{17A4E1B7-FCCD-D18C-9E81-EF788BA1DEED}"/>
          </ac:graphicFrameMkLst>
        </pc:graphicFrameChg>
        <pc:graphicFrameChg chg="del">
          <ac:chgData name="M Vishnu Sankar" userId="S::vishnu6@iitb.ac.in::3d8c5614-1d11-4a54-a0cc-d84f511fc444" providerId="AD" clId="Web-{3558327A-406B-02DE-0B55-80811A0AB4FF}" dt="2023-06-27T04:28:31.778" v="1652"/>
          <ac:graphicFrameMkLst>
            <pc:docMk/>
            <pc:sldMk cId="258927009" sldId="295"/>
            <ac:graphicFrameMk id="6" creationId="{DAE7B520-69EC-553D-5C6D-FF18B8731BF3}"/>
          </ac:graphicFrameMkLst>
        </pc:graphicFrameChg>
        <pc:graphicFrameChg chg="del">
          <ac:chgData name="M Vishnu Sankar" userId="S::vishnu6@iitb.ac.in::3d8c5614-1d11-4a54-a0cc-d84f511fc444" providerId="AD" clId="Web-{3558327A-406B-02DE-0B55-80811A0AB4FF}" dt="2023-06-27T04:28:31.778" v="1651"/>
          <ac:graphicFrameMkLst>
            <pc:docMk/>
            <pc:sldMk cId="258927009" sldId="295"/>
            <ac:graphicFrameMk id="9" creationId="{ECF38D30-5435-15D4-C9BE-2CC41B792FA0}"/>
          </ac:graphicFrameMkLst>
        </pc:graphicFrameChg>
        <pc:picChg chg="add mod">
          <ac:chgData name="M Vishnu Sankar" userId="S::vishnu6@iitb.ac.in::3d8c5614-1d11-4a54-a0cc-d84f511fc444" providerId="AD" clId="Web-{3558327A-406B-02DE-0B55-80811A0AB4FF}" dt="2023-06-27T04:31:03.783" v="1678" actId="1076"/>
          <ac:picMkLst>
            <pc:docMk/>
            <pc:sldMk cId="258927009" sldId="295"/>
            <ac:picMk id="7" creationId="{CD03E35D-C2BE-2F01-26A0-537751B90ABD}"/>
          </ac:picMkLst>
        </pc:picChg>
      </pc:sldChg>
      <pc:sldChg chg="addSp delSp modSp add ord replId">
        <pc:chgData name="M Vishnu Sankar" userId="S::vishnu6@iitb.ac.in::3d8c5614-1d11-4a54-a0cc-d84f511fc444" providerId="AD" clId="Web-{3558327A-406B-02DE-0B55-80811A0AB4FF}" dt="2023-06-27T04:38:08.626" v="1795" actId="1076"/>
        <pc:sldMkLst>
          <pc:docMk/>
          <pc:sldMk cId="1389662808" sldId="296"/>
        </pc:sldMkLst>
        <pc:spChg chg="mod">
          <ac:chgData name="M Vishnu Sankar" userId="S::vishnu6@iitb.ac.in::3d8c5614-1d11-4a54-a0cc-d84f511fc444" providerId="AD" clId="Web-{3558327A-406B-02DE-0B55-80811A0AB4FF}" dt="2023-06-27T04:34:06.290" v="1686" actId="20577"/>
          <ac:spMkLst>
            <pc:docMk/>
            <pc:sldMk cId="1389662808" sldId="296"/>
            <ac:spMk id="2" creationId="{9D676093-5C56-C6BA-99A9-80867B59021F}"/>
          </ac:spMkLst>
        </pc:spChg>
        <pc:graphicFrameChg chg="mod modGraphic">
          <ac:chgData name="M Vishnu Sankar" userId="S::vishnu6@iitb.ac.in::3d8c5614-1d11-4a54-a0cc-d84f511fc444" providerId="AD" clId="Web-{3558327A-406B-02DE-0B55-80811A0AB4FF}" dt="2023-06-27T04:37:14.734" v="1789" actId="1076"/>
          <ac:graphicFrameMkLst>
            <pc:docMk/>
            <pc:sldMk cId="1389662808" sldId="296"/>
            <ac:graphicFrameMk id="6" creationId="{DAE7B520-69EC-553D-5C6D-FF18B8731BF3}"/>
          </ac:graphicFrameMkLst>
        </pc:graphicFrameChg>
        <pc:graphicFrameChg chg="mod modGraphic">
          <ac:chgData name="M Vishnu Sankar" userId="S::vishnu6@iitb.ac.in::3d8c5614-1d11-4a54-a0cc-d84f511fc444" providerId="AD" clId="Web-{3558327A-406B-02DE-0B55-80811A0AB4FF}" dt="2023-06-27T04:37:12.718" v="1788" actId="1076"/>
          <ac:graphicFrameMkLst>
            <pc:docMk/>
            <pc:sldMk cId="1389662808" sldId="296"/>
            <ac:graphicFrameMk id="9" creationId="{ECF38D30-5435-15D4-C9BE-2CC41B792FA0}"/>
          </ac:graphicFrameMkLst>
        </pc:graphicFrameChg>
        <pc:picChg chg="add mod">
          <ac:chgData name="M Vishnu Sankar" userId="S::vishnu6@iitb.ac.in::3d8c5614-1d11-4a54-a0cc-d84f511fc444" providerId="AD" clId="Web-{3558327A-406B-02DE-0B55-80811A0AB4FF}" dt="2023-06-27T04:38:08.626" v="1795" actId="1076"/>
          <ac:picMkLst>
            <pc:docMk/>
            <pc:sldMk cId="1389662808" sldId="296"/>
            <ac:picMk id="3" creationId="{F8EC2522-B135-14B2-C6BD-740E9BC4198D}"/>
          </ac:picMkLst>
        </pc:picChg>
        <pc:picChg chg="add del mod">
          <ac:chgData name="M Vishnu Sankar" userId="S::vishnu6@iitb.ac.in::3d8c5614-1d11-4a54-a0cc-d84f511fc444" providerId="AD" clId="Web-{3558327A-406B-02DE-0B55-80811A0AB4FF}" dt="2023-06-27T04:38:06.454" v="1794"/>
          <ac:picMkLst>
            <pc:docMk/>
            <pc:sldMk cId="1389662808" sldId="296"/>
            <ac:picMk id="5" creationId="{E1DC2B0C-62BD-984A-C202-1C9E15616CA8}"/>
          </ac:picMkLst>
        </pc:picChg>
        <pc:picChg chg="del">
          <ac:chgData name="M Vishnu Sankar" userId="S::vishnu6@iitb.ac.in::3d8c5614-1d11-4a54-a0cc-d84f511fc444" providerId="AD" clId="Web-{3558327A-406B-02DE-0B55-80811A0AB4FF}" dt="2023-06-27T04:33:49.664" v="1681"/>
          <ac:picMkLst>
            <pc:docMk/>
            <pc:sldMk cId="1389662808" sldId="296"/>
            <ac:picMk id="17" creationId="{D97EFF36-72D0-79B9-A383-9D98D975B92D}"/>
          </ac:picMkLst>
        </pc:picChg>
      </pc:sldChg>
      <pc:sldChg chg="addSp delSp modSp add replId">
        <pc:chgData name="M Vishnu Sankar" userId="S::vishnu6@iitb.ac.in::3d8c5614-1d11-4a54-a0cc-d84f511fc444" providerId="AD" clId="Web-{3558327A-406B-02DE-0B55-80811A0AB4FF}" dt="2023-06-27T04:39:38.582" v="1811" actId="14100"/>
        <pc:sldMkLst>
          <pc:docMk/>
          <pc:sldMk cId="3712595071" sldId="297"/>
        </pc:sldMkLst>
        <pc:graphicFrameChg chg="del">
          <ac:chgData name="M Vishnu Sankar" userId="S::vishnu6@iitb.ac.in::3d8c5614-1d11-4a54-a0cc-d84f511fc444" providerId="AD" clId="Web-{3558327A-406B-02DE-0B55-80811A0AB4FF}" dt="2023-06-27T04:38:18.173" v="1799"/>
          <ac:graphicFrameMkLst>
            <pc:docMk/>
            <pc:sldMk cId="3712595071" sldId="297"/>
            <ac:graphicFrameMk id="6" creationId="{DAE7B520-69EC-553D-5C6D-FF18B8731BF3}"/>
          </ac:graphicFrameMkLst>
        </pc:graphicFrameChg>
        <pc:graphicFrameChg chg="del">
          <ac:chgData name="M Vishnu Sankar" userId="S::vishnu6@iitb.ac.in::3d8c5614-1d11-4a54-a0cc-d84f511fc444" providerId="AD" clId="Web-{3558327A-406B-02DE-0B55-80811A0AB4FF}" dt="2023-06-27T04:38:18.173" v="1798"/>
          <ac:graphicFrameMkLst>
            <pc:docMk/>
            <pc:sldMk cId="3712595071" sldId="297"/>
            <ac:graphicFrameMk id="9" creationId="{ECF38D30-5435-15D4-C9BE-2CC41B792FA0}"/>
          </ac:graphicFrameMkLst>
        </pc:graphicFrameChg>
        <pc:picChg chg="del">
          <ac:chgData name="M Vishnu Sankar" userId="S::vishnu6@iitb.ac.in::3d8c5614-1d11-4a54-a0cc-d84f511fc444" providerId="AD" clId="Web-{3558327A-406B-02DE-0B55-80811A0AB4FF}" dt="2023-06-27T04:38:18.173" v="1797"/>
          <ac:picMkLst>
            <pc:docMk/>
            <pc:sldMk cId="3712595071" sldId="297"/>
            <ac:picMk id="3" creationId="{F8EC2522-B135-14B2-C6BD-740E9BC4198D}"/>
          </ac:picMkLst>
        </pc:picChg>
        <pc:picChg chg="add del mod">
          <ac:chgData name="M Vishnu Sankar" userId="S::vishnu6@iitb.ac.in::3d8c5614-1d11-4a54-a0cc-d84f511fc444" providerId="AD" clId="Web-{3558327A-406B-02DE-0B55-80811A0AB4FF}" dt="2023-06-27T04:38:23.486" v="1802"/>
          <ac:picMkLst>
            <pc:docMk/>
            <pc:sldMk cId="3712595071" sldId="297"/>
            <ac:picMk id="5" creationId="{D6D7BB4C-AA80-104E-B8DE-9F4C9BA22426}"/>
          </ac:picMkLst>
        </pc:picChg>
        <pc:picChg chg="add mod">
          <ac:chgData name="M Vishnu Sankar" userId="S::vishnu6@iitb.ac.in::3d8c5614-1d11-4a54-a0cc-d84f511fc444" providerId="AD" clId="Web-{3558327A-406B-02DE-0B55-80811A0AB4FF}" dt="2023-06-27T04:39:36.551" v="1810" actId="1076"/>
          <ac:picMkLst>
            <pc:docMk/>
            <pc:sldMk cId="3712595071" sldId="297"/>
            <ac:picMk id="7" creationId="{8AD57263-74EC-0932-3AC4-8BC0C1167B09}"/>
          </ac:picMkLst>
        </pc:picChg>
        <pc:picChg chg="add mod">
          <ac:chgData name="M Vishnu Sankar" userId="S::vishnu6@iitb.ac.in::3d8c5614-1d11-4a54-a0cc-d84f511fc444" providerId="AD" clId="Web-{3558327A-406B-02DE-0B55-80811A0AB4FF}" dt="2023-06-27T04:39:38.582" v="1811" actId="14100"/>
          <ac:picMkLst>
            <pc:docMk/>
            <pc:sldMk cId="3712595071" sldId="297"/>
            <ac:picMk id="11" creationId="{626D5C6D-D956-86A1-1B80-CD83BBA55667}"/>
          </ac:picMkLst>
        </pc:picChg>
      </pc:sldChg>
      <pc:sldChg chg="addSp delSp modSp add replId">
        <pc:chgData name="M Vishnu Sankar" userId="S::vishnu6@iitb.ac.in::3d8c5614-1d11-4a54-a0cc-d84f511fc444" providerId="AD" clId="Web-{3558327A-406B-02DE-0B55-80811A0AB4FF}" dt="2023-06-27T04:59:44.952" v="2157" actId="1076"/>
        <pc:sldMkLst>
          <pc:docMk/>
          <pc:sldMk cId="2585776590" sldId="298"/>
        </pc:sldMkLst>
        <pc:spChg chg="mod">
          <ac:chgData name="M Vishnu Sankar" userId="S::vishnu6@iitb.ac.in::3d8c5614-1d11-4a54-a0cc-d84f511fc444" providerId="AD" clId="Web-{3558327A-406B-02DE-0B55-80811A0AB4FF}" dt="2023-06-27T04:40:00.474" v="1818" actId="20577"/>
          <ac:spMkLst>
            <pc:docMk/>
            <pc:sldMk cId="2585776590" sldId="298"/>
            <ac:spMk id="2" creationId="{9D676093-5C56-C6BA-99A9-80867B59021F}"/>
          </ac:spMkLst>
        </pc:spChg>
        <pc:picChg chg="add del mod">
          <ac:chgData name="M Vishnu Sankar" userId="S::vishnu6@iitb.ac.in::3d8c5614-1d11-4a54-a0cc-d84f511fc444" providerId="AD" clId="Web-{3558327A-406B-02DE-0B55-80811A0AB4FF}" dt="2023-06-27T04:53:17.673" v="2015"/>
          <ac:picMkLst>
            <pc:docMk/>
            <pc:sldMk cId="2585776590" sldId="298"/>
            <ac:picMk id="3" creationId="{6C95EB11-6DF4-FE8A-B9AB-F4CD5F51527A}"/>
          </ac:picMkLst>
        </pc:picChg>
        <pc:picChg chg="add mod">
          <ac:chgData name="M Vishnu Sankar" userId="S::vishnu6@iitb.ac.in::3d8c5614-1d11-4a54-a0cc-d84f511fc444" providerId="AD" clId="Web-{3558327A-406B-02DE-0B55-80811A0AB4FF}" dt="2023-06-27T04:59:44.952" v="2157" actId="1076"/>
          <ac:picMkLst>
            <pc:docMk/>
            <pc:sldMk cId="2585776590" sldId="298"/>
            <ac:picMk id="5" creationId="{8A868D1D-4A62-EC0A-FA42-3B85CDDAF210}"/>
          </ac:picMkLst>
        </pc:picChg>
        <pc:picChg chg="del">
          <ac:chgData name="M Vishnu Sankar" userId="S::vishnu6@iitb.ac.in::3d8c5614-1d11-4a54-a0cc-d84f511fc444" providerId="AD" clId="Web-{3558327A-406B-02DE-0B55-80811A0AB4FF}" dt="2023-06-27T04:40:01.974" v="1820"/>
          <ac:picMkLst>
            <pc:docMk/>
            <pc:sldMk cId="2585776590" sldId="298"/>
            <ac:picMk id="7" creationId="{8AD57263-74EC-0932-3AC4-8BC0C1167B09}"/>
          </ac:picMkLst>
        </pc:picChg>
        <pc:picChg chg="del">
          <ac:chgData name="M Vishnu Sankar" userId="S::vishnu6@iitb.ac.in::3d8c5614-1d11-4a54-a0cc-d84f511fc444" providerId="AD" clId="Web-{3558327A-406B-02DE-0B55-80811A0AB4FF}" dt="2023-06-27T04:40:01.974" v="1819"/>
          <ac:picMkLst>
            <pc:docMk/>
            <pc:sldMk cId="2585776590" sldId="298"/>
            <ac:picMk id="11" creationId="{626D5C6D-D956-86A1-1B80-CD83BBA55667}"/>
          </ac:picMkLst>
        </pc:picChg>
      </pc:sldChg>
      <pc:sldChg chg="addSp delSp modSp add">
        <pc:chgData name="M Vishnu Sankar" userId="S::vishnu6@iitb.ac.in::3d8c5614-1d11-4a54-a0cc-d84f511fc444" providerId="AD" clId="Web-{3558327A-406B-02DE-0B55-80811A0AB4FF}" dt="2023-06-27T04:42:49.417" v="1866" actId="1076"/>
        <pc:sldMkLst>
          <pc:docMk/>
          <pc:sldMk cId="3846980292" sldId="299"/>
        </pc:sldMkLst>
        <pc:graphicFrameChg chg="add mod modGraphic">
          <ac:chgData name="M Vishnu Sankar" userId="S::vishnu6@iitb.ac.in::3d8c5614-1d11-4a54-a0cc-d84f511fc444" providerId="AD" clId="Web-{3558327A-406B-02DE-0B55-80811A0AB4FF}" dt="2023-06-27T04:42:43.886" v="1863"/>
          <ac:graphicFrameMkLst>
            <pc:docMk/>
            <pc:sldMk cId="3846980292" sldId="299"/>
            <ac:graphicFrameMk id="9" creationId="{F0E41D9B-AF88-CB7C-081A-2E651D686AE3}"/>
          </ac:graphicFrameMkLst>
        </pc:graphicFrameChg>
        <pc:graphicFrameChg chg="mod">
          <ac:chgData name="M Vishnu Sankar" userId="S::vishnu6@iitb.ac.in::3d8c5614-1d11-4a54-a0cc-d84f511fc444" providerId="AD" clId="Web-{3558327A-406B-02DE-0B55-80811A0AB4FF}" dt="2023-06-27T04:42:11.603" v="1824" actId="1076"/>
          <ac:graphicFrameMkLst>
            <pc:docMk/>
            <pc:sldMk cId="3846980292" sldId="299"/>
            <ac:graphicFrameMk id="13" creationId="{D32DF97B-89DA-1D4B-C8DF-F4E642AF6AB6}"/>
          </ac:graphicFrameMkLst>
        </pc:graphicFrameChg>
        <pc:picChg chg="del">
          <ac:chgData name="M Vishnu Sankar" userId="S::vishnu6@iitb.ac.in::3d8c5614-1d11-4a54-a0cc-d84f511fc444" providerId="AD" clId="Web-{3558327A-406B-02DE-0B55-80811A0AB4FF}" dt="2023-06-27T04:42:08.150" v="1822"/>
          <ac:picMkLst>
            <pc:docMk/>
            <pc:sldMk cId="3846980292" sldId="299"/>
            <ac:picMk id="5" creationId="{11FF2F99-BCDB-F188-5904-954CE73C5144}"/>
          </ac:picMkLst>
        </pc:picChg>
        <pc:picChg chg="mod">
          <ac:chgData name="M Vishnu Sankar" userId="S::vishnu6@iitb.ac.in::3d8c5614-1d11-4a54-a0cc-d84f511fc444" providerId="AD" clId="Web-{3558327A-406B-02DE-0B55-80811A0AB4FF}" dt="2023-06-27T04:42:49.417" v="1866" actId="1076"/>
          <ac:picMkLst>
            <pc:docMk/>
            <pc:sldMk cId="3846980292" sldId="299"/>
            <ac:picMk id="7" creationId="{E46120F3-A81A-521B-8314-9597C41B3561}"/>
          </ac:picMkLst>
        </pc:picChg>
      </pc:sldChg>
      <pc:sldChg chg="add">
        <pc:chgData name="M Vishnu Sankar" userId="S::vishnu6@iitb.ac.in::3d8c5614-1d11-4a54-a0cc-d84f511fc444" providerId="AD" clId="Web-{3558327A-406B-02DE-0B55-80811A0AB4FF}" dt="2023-06-27T04:43:30.934" v="1879"/>
        <pc:sldMkLst>
          <pc:docMk/>
          <pc:sldMk cId="2514630750" sldId="300"/>
        </pc:sldMkLst>
      </pc:sldChg>
      <pc:sldChg chg="add">
        <pc:chgData name="M Vishnu Sankar" userId="S::vishnu6@iitb.ac.in::3d8c5614-1d11-4a54-a0cc-d84f511fc444" providerId="AD" clId="Web-{3558327A-406B-02DE-0B55-80811A0AB4FF}" dt="2023-06-27T04:43:31.012" v="1880"/>
        <pc:sldMkLst>
          <pc:docMk/>
          <pc:sldMk cId="2166651284" sldId="301"/>
        </pc:sldMkLst>
      </pc:sldChg>
      <pc:sldChg chg="addSp delSp modSp add ord replId">
        <pc:chgData name="M Vishnu Sankar" userId="S::vishnu6@iitb.ac.in::3d8c5614-1d11-4a54-a0cc-d84f511fc444" providerId="AD" clId="Web-{3558327A-406B-02DE-0B55-80811A0AB4FF}" dt="2023-06-27T04:59:00.420" v="2141"/>
        <pc:sldMkLst>
          <pc:docMk/>
          <pc:sldMk cId="451980120" sldId="302"/>
        </pc:sldMkLst>
        <pc:spChg chg="add mod">
          <ac:chgData name="M Vishnu Sankar" userId="S::vishnu6@iitb.ac.in::3d8c5614-1d11-4a54-a0cc-d84f511fc444" providerId="AD" clId="Web-{3558327A-406B-02DE-0B55-80811A0AB4FF}" dt="2023-06-27T04:52:28.156" v="2014" actId="14100"/>
          <ac:spMkLst>
            <pc:docMk/>
            <pc:sldMk cId="451980120" sldId="302"/>
            <ac:spMk id="15" creationId="{2234EA6C-30BE-85E0-474D-48E736976509}"/>
          </ac:spMkLst>
        </pc:spChg>
        <pc:graphicFrameChg chg="add mod modGraphic">
          <ac:chgData name="M Vishnu Sankar" userId="S::vishnu6@iitb.ac.in::3d8c5614-1d11-4a54-a0cc-d84f511fc444" providerId="AD" clId="Web-{3558327A-406B-02DE-0B55-80811A0AB4FF}" dt="2023-06-27T04:59:00.420" v="2141"/>
          <ac:graphicFrameMkLst>
            <pc:docMk/>
            <pc:sldMk cId="451980120" sldId="302"/>
            <ac:graphicFrameMk id="9" creationId="{73A573AA-186F-C079-2E56-A7D12AFC6D7C}"/>
          </ac:graphicFrameMkLst>
        </pc:graphicFrameChg>
        <pc:graphicFrameChg chg="add mod modGraphic">
          <ac:chgData name="M Vishnu Sankar" userId="S::vishnu6@iitb.ac.in::3d8c5614-1d11-4a54-a0cc-d84f511fc444" providerId="AD" clId="Web-{3558327A-406B-02DE-0B55-80811A0AB4FF}" dt="2023-06-27T04:55:48.929" v="2026"/>
          <ac:graphicFrameMkLst>
            <pc:docMk/>
            <pc:sldMk cId="451980120" sldId="302"/>
            <ac:graphicFrameMk id="13" creationId="{B3D1AB7C-340B-4C32-3A14-8B132366C112}"/>
          </ac:graphicFrameMkLst>
        </pc:graphicFrameChg>
        <pc:picChg chg="del">
          <ac:chgData name="M Vishnu Sankar" userId="S::vishnu6@iitb.ac.in::3d8c5614-1d11-4a54-a0cc-d84f511fc444" providerId="AD" clId="Web-{3558327A-406B-02DE-0B55-80811A0AB4FF}" dt="2023-06-27T04:45:42.611" v="1892"/>
          <ac:picMkLst>
            <pc:docMk/>
            <pc:sldMk cId="451980120" sldId="302"/>
            <ac:picMk id="3" creationId="{6C95EB11-6DF4-FE8A-B9AB-F4CD5F51527A}"/>
          </ac:picMkLst>
        </pc:picChg>
        <pc:picChg chg="del">
          <ac:chgData name="M Vishnu Sankar" userId="S::vishnu6@iitb.ac.in::3d8c5614-1d11-4a54-a0cc-d84f511fc444" providerId="AD" clId="Web-{3558327A-406B-02DE-0B55-80811A0AB4FF}" dt="2023-06-27T04:45:44.189" v="1893"/>
          <ac:picMkLst>
            <pc:docMk/>
            <pc:sldMk cId="451980120" sldId="302"/>
            <ac:picMk id="5" creationId="{8A868D1D-4A62-EC0A-FA42-3B85CDDAF210}"/>
          </ac:picMkLst>
        </pc:picChg>
        <pc:picChg chg="add del mod">
          <ac:chgData name="M Vishnu Sankar" userId="S::vishnu6@iitb.ac.in::3d8c5614-1d11-4a54-a0cc-d84f511fc444" providerId="AD" clId="Web-{3558327A-406B-02DE-0B55-80811A0AB4FF}" dt="2023-06-27T04:48:46.914" v="1895"/>
          <ac:picMkLst>
            <pc:docMk/>
            <pc:sldMk cId="451980120" sldId="302"/>
            <ac:picMk id="6" creationId="{06CD3B9B-0E1A-CAF5-234A-98CB964A42B7}"/>
          </ac:picMkLst>
        </pc:picChg>
        <pc:picChg chg="add mod">
          <ac:chgData name="M Vishnu Sankar" userId="S::vishnu6@iitb.ac.in::3d8c5614-1d11-4a54-a0cc-d84f511fc444" providerId="AD" clId="Web-{3558327A-406B-02DE-0B55-80811A0AB4FF}" dt="2023-06-27T04:53:28.986" v="2020" actId="1076"/>
          <ac:picMkLst>
            <pc:docMk/>
            <pc:sldMk cId="451980120" sldId="302"/>
            <ac:picMk id="17" creationId="{DE0D61AD-7991-9702-86B6-446ECC20F548}"/>
          </ac:picMkLst>
        </pc:picChg>
      </pc:sldChg>
      <pc:sldChg chg="addSp delSp modSp add replId">
        <pc:chgData name="M Vishnu Sankar" userId="S::vishnu6@iitb.ac.in::3d8c5614-1d11-4a54-a0cc-d84f511fc444" providerId="AD" clId="Web-{3558327A-406B-02DE-0B55-80811A0AB4FF}" dt="2023-06-27T05:16:12.330" v="2851" actId="20577"/>
        <pc:sldMkLst>
          <pc:docMk/>
          <pc:sldMk cId="3709977415" sldId="303"/>
        </pc:sldMkLst>
        <pc:spChg chg="mod">
          <ac:chgData name="M Vishnu Sankar" userId="S::vishnu6@iitb.ac.in::3d8c5614-1d11-4a54-a0cc-d84f511fc444" providerId="AD" clId="Web-{3558327A-406B-02DE-0B55-80811A0AB4FF}" dt="2023-06-27T04:59:35.436" v="2154" actId="20577"/>
          <ac:spMkLst>
            <pc:docMk/>
            <pc:sldMk cId="3709977415" sldId="303"/>
            <ac:spMk id="2" creationId="{9D676093-5C56-C6BA-99A9-80867B59021F}"/>
          </ac:spMkLst>
        </pc:spChg>
        <pc:spChg chg="add mod">
          <ac:chgData name="M Vishnu Sankar" userId="S::vishnu6@iitb.ac.in::3d8c5614-1d11-4a54-a0cc-d84f511fc444" providerId="AD" clId="Web-{3558327A-406B-02DE-0B55-80811A0AB4FF}" dt="2023-06-27T05:16:12.330" v="2851" actId="20577"/>
          <ac:spMkLst>
            <pc:docMk/>
            <pc:sldMk cId="3709977415" sldId="303"/>
            <ac:spMk id="6" creationId="{916B6CEF-DC88-4600-9CC8-08015BF4FAF6}"/>
          </ac:spMkLst>
        </pc:spChg>
        <pc:picChg chg="del">
          <ac:chgData name="M Vishnu Sankar" userId="S::vishnu6@iitb.ac.in::3d8c5614-1d11-4a54-a0cc-d84f511fc444" providerId="AD" clId="Web-{3558327A-406B-02DE-0B55-80811A0AB4FF}" dt="2023-06-27T04:59:36.483" v="2155"/>
          <ac:picMkLst>
            <pc:docMk/>
            <pc:sldMk cId="3709977415" sldId="303"/>
            <ac:picMk id="5" creationId="{8A868D1D-4A62-EC0A-FA42-3B85CDDAF210}"/>
          </ac:picMkLst>
        </pc:picChg>
      </pc:sldChg>
      <pc:sldChg chg="addSp delSp modSp add replId">
        <pc:chgData name="M Vishnu Sankar" userId="S::vishnu6@iitb.ac.in::3d8c5614-1d11-4a54-a0cc-d84f511fc444" providerId="AD" clId="Web-{3558327A-406B-02DE-0B55-80811A0AB4FF}" dt="2023-06-27T05:07:13.187" v="2587"/>
        <pc:sldMkLst>
          <pc:docMk/>
          <pc:sldMk cId="2932817088" sldId="304"/>
        </pc:sldMkLst>
        <pc:spChg chg="mod">
          <ac:chgData name="M Vishnu Sankar" userId="S::vishnu6@iitb.ac.in::3d8c5614-1d11-4a54-a0cc-d84f511fc444" providerId="AD" clId="Web-{3558327A-406B-02DE-0B55-80811A0AB4FF}" dt="2023-06-27T05:01:44.191" v="2234" actId="20577"/>
          <ac:spMkLst>
            <pc:docMk/>
            <pc:sldMk cId="2932817088" sldId="304"/>
            <ac:spMk id="2" creationId="{9D676093-5C56-C6BA-99A9-80867B59021F}"/>
          </ac:spMkLst>
        </pc:spChg>
        <pc:spChg chg="del mod">
          <ac:chgData name="M Vishnu Sankar" userId="S::vishnu6@iitb.ac.in::3d8c5614-1d11-4a54-a0cc-d84f511fc444" providerId="AD" clId="Web-{3558327A-406B-02DE-0B55-80811A0AB4FF}" dt="2023-06-27T05:01:48.394" v="2237"/>
          <ac:spMkLst>
            <pc:docMk/>
            <pc:sldMk cId="2932817088" sldId="304"/>
            <ac:spMk id="21" creationId="{5CCD7803-5901-695C-592D-3F540103497E}"/>
          </ac:spMkLst>
        </pc:spChg>
        <pc:graphicFrameChg chg="add mod modGraphic">
          <ac:chgData name="M Vishnu Sankar" userId="S::vishnu6@iitb.ac.in::3d8c5614-1d11-4a54-a0cc-d84f511fc444" providerId="AD" clId="Web-{3558327A-406B-02DE-0B55-80811A0AB4FF}" dt="2023-06-27T05:07:13.187" v="2587"/>
          <ac:graphicFrameMkLst>
            <pc:docMk/>
            <pc:sldMk cId="2932817088" sldId="304"/>
            <ac:graphicFrameMk id="6" creationId="{5B3C4213-686B-FECE-8C76-AE7C79CA542F}"/>
          </ac:graphicFrameMkLst>
        </pc:graphicFrameChg>
        <pc:picChg chg="del">
          <ac:chgData name="M Vishnu Sankar" userId="S::vishnu6@iitb.ac.in::3d8c5614-1d11-4a54-a0cc-d84f511fc444" providerId="AD" clId="Web-{3558327A-406B-02DE-0B55-80811A0AB4FF}" dt="2023-06-27T05:01:45.597" v="2235"/>
          <ac:picMkLst>
            <pc:docMk/>
            <pc:sldMk cId="2932817088" sldId="304"/>
            <ac:picMk id="3" creationId="{B3D98EFF-D9EC-B74C-6FD5-1A3C2DBF5C51}"/>
          </ac:picMkLst>
        </pc:picChg>
        <pc:picChg chg="add mod">
          <ac:chgData name="M Vishnu Sankar" userId="S::vishnu6@iitb.ac.in::3d8c5614-1d11-4a54-a0cc-d84f511fc444" providerId="AD" clId="Web-{3558327A-406B-02DE-0B55-80811A0AB4FF}" dt="2023-06-27T05:06:49.280" v="2522" actId="1076"/>
          <ac:picMkLst>
            <pc:docMk/>
            <pc:sldMk cId="2932817088" sldId="304"/>
            <ac:picMk id="7" creationId="{95345EF9-5F04-9B49-131F-A5CC605F3194}"/>
          </ac:picMkLst>
        </pc:picChg>
      </pc:sldChg>
      <pc:sldChg chg="add del replId">
        <pc:chgData name="M Vishnu Sankar" userId="S::vishnu6@iitb.ac.in::3d8c5614-1d11-4a54-a0cc-d84f511fc444" providerId="AD" clId="Web-{3558327A-406B-02DE-0B55-80811A0AB4FF}" dt="2023-06-27T04:59:59.234" v="2159"/>
        <pc:sldMkLst>
          <pc:docMk/>
          <pc:sldMk cId="3988755707" sldId="304"/>
        </pc:sldMkLst>
      </pc:sldChg>
      <pc:sldChg chg="addSp delSp modSp add replId">
        <pc:chgData name="M Vishnu Sankar" userId="S::vishnu6@iitb.ac.in::3d8c5614-1d11-4a54-a0cc-d84f511fc444" providerId="AD" clId="Web-{3558327A-406B-02DE-0B55-80811A0AB4FF}" dt="2023-06-27T05:08:08.892" v="2606" actId="1076"/>
        <pc:sldMkLst>
          <pc:docMk/>
          <pc:sldMk cId="3983955021" sldId="305"/>
        </pc:sldMkLst>
        <pc:spChg chg="mod">
          <ac:chgData name="M Vishnu Sankar" userId="S::vishnu6@iitb.ac.in::3d8c5614-1d11-4a54-a0cc-d84f511fc444" providerId="AD" clId="Web-{3558327A-406B-02DE-0B55-80811A0AB4FF}" dt="2023-06-27T05:07:40.453" v="2599" actId="20577"/>
          <ac:spMkLst>
            <pc:docMk/>
            <pc:sldMk cId="3983955021" sldId="305"/>
            <ac:spMk id="2" creationId="{9D676093-5C56-C6BA-99A9-80867B59021F}"/>
          </ac:spMkLst>
        </pc:spChg>
        <pc:picChg chg="add mod">
          <ac:chgData name="M Vishnu Sankar" userId="S::vishnu6@iitb.ac.in::3d8c5614-1d11-4a54-a0cc-d84f511fc444" providerId="AD" clId="Web-{3558327A-406B-02DE-0B55-80811A0AB4FF}" dt="2023-06-27T05:08:08.892" v="2606" actId="1076"/>
          <ac:picMkLst>
            <pc:docMk/>
            <pc:sldMk cId="3983955021" sldId="305"/>
            <ac:picMk id="3" creationId="{BEB90829-B478-A9B0-922D-B138CB1207FF}"/>
          </ac:picMkLst>
        </pc:picChg>
        <pc:picChg chg="del">
          <ac:chgData name="M Vishnu Sankar" userId="S::vishnu6@iitb.ac.in::3d8c5614-1d11-4a54-a0cc-d84f511fc444" providerId="AD" clId="Web-{3558327A-406B-02DE-0B55-80811A0AB4FF}" dt="2023-06-27T05:07:41.859" v="2600"/>
          <ac:picMkLst>
            <pc:docMk/>
            <pc:sldMk cId="3983955021" sldId="305"/>
            <ac:picMk id="5" creationId="{8A868D1D-4A62-EC0A-FA42-3B85CDDAF210}"/>
          </ac:picMkLst>
        </pc:picChg>
      </pc:sldChg>
      <pc:sldChg chg="addSp delSp modSp add ord replId">
        <pc:chgData name="M Vishnu Sankar" userId="S::vishnu6@iitb.ac.in::3d8c5614-1d11-4a54-a0cc-d84f511fc444" providerId="AD" clId="Web-{3558327A-406B-02DE-0B55-80811A0AB4FF}" dt="2023-06-27T05:22:45.094" v="2955" actId="14100"/>
        <pc:sldMkLst>
          <pc:docMk/>
          <pc:sldMk cId="623811721" sldId="306"/>
        </pc:sldMkLst>
        <pc:spChg chg="mod">
          <ac:chgData name="M Vishnu Sankar" userId="S::vishnu6@iitb.ac.in::3d8c5614-1d11-4a54-a0cc-d84f511fc444" providerId="AD" clId="Web-{3558327A-406B-02DE-0B55-80811A0AB4FF}" dt="2023-06-27T05:22:45.094" v="2955" actId="14100"/>
          <ac:spMkLst>
            <pc:docMk/>
            <pc:sldMk cId="623811721" sldId="306"/>
            <ac:spMk id="2" creationId="{9D676093-5C56-C6BA-99A9-80867B59021F}"/>
          </ac:spMkLst>
        </pc:spChg>
        <pc:spChg chg="add del mod">
          <ac:chgData name="M Vishnu Sankar" userId="S::vishnu6@iitb.ac.in::3d8c5614-1d11-4a54-a0cc-d84f511fc444" providerId="AD" clId="Web-{3558327A-406B-02DE-0B55-80811A0AB4FF}" dt="2023-06-27T05:14:14.311" v="2778"/>
          <ac:spMkLst>
            <pc:docMk/>
            <pc:sldMk cId="623811721" sldId="306"/>
            <ac:spMk id="5" creationId="{92FC5B2A-76F4-6289-FCC5-CA9C2F1BEF04}"/>
          </ac:spMkLst>
        </pc:spChg>
        <pc:spChg chg="add del mod">
          <ac:chgData name="M Vishnu Sankar" userId="S::vishnu6@iitb.ac.in::3d8c5614-1d11-4a54-a0cc-d84f511fc444" providerId="AD" clId="Web-{3558327A-406B-02DE-0B55-80811A0AB4FF}" dt="2023-06-27T05:14:25.311" v="2781"/>
          <ac:spMkLst>
            <pc:docMk/>
            <pc:sldMk cId="623811721" sldId="306"/>
            <ac:spMk id="6" creationId="{3A5B059D-CEFC-CFE4-7D18-C659534C7BCD}"/>
          </ac:spMkLst>
        </pc:spChg>
        <pc:spChg chg="add del mod">
          <ac:chgData name="M Vishnu Sankar" userId="S::vishnu6@iitb.ac.in::3d8c5614-1d11-4a54-a0cc-d84f511fc444" providerId="AD" clId="Web-{3558327A-406B-02DE-0B55-80811A0AB4FF}" dt="2023-06-27T05:18:15.647" v="2877"/>
          <ac:spMkLst>
            <pc:docMk/>
            <pc:sldMk cId="623811721" sldId="306"/>
            <ac:spMk id="241" creationId="{50BBA6E5-D43D-3593-905A-DD945DD39037}"/>
          </ac:spMkLst>
        </pc:spChg>
        <pc:graphicFrameChg chg="add del mod modGraphic">
          <ac:chgData name="M Vishnu Sankar" userId="S::vishnu6@iitb.ac.in::3d8c5614-1d11-4a54-a0cc-d84f511fc444" providerId="AD" clId="Web-{3558327A-406B-02DE-0B55-80811A0AB4FF}" dt="2023-06-27T05:18:11.350" v="2875"/>
          <ac:graphicFrameMkLst>
            <pc:docMk/>
            <pc:sldMk cId="623811721" sldId="306"/>
            <ac:graphicFrameMk id="9" creationId="{22DEEEA5-A91C-9EB3-7AD9-15D9A2615B39}"/>
          </ac:graphicFrameMkLst>
        </pc:graphicFrameChg>
        <pc:graphicFrameChg chg="add mod modGraphic">
          <ac:chgData name="M Vishnu Sankar" userId="S::vishnu6@iitb.ac.in::3d8c5614-1d11-4a54-a0cc-d84f511fc444" providerId="AD" clId="Web-{3558327A-406B-02DE-0B55-80811A0AB4FF}" dt="2023-06-27T05:18:58.414" v="2895" actId="20577"/>
          <ac:graphicFrameMkLst>
            <pc:docMk/>
            <pc:sldMk cId="623811721" sldId="306"/>
            <ac:graphicFrameMk id="243" creationId="{E42F5923-1732-1489-0B0A-3BDD81E7474A}"/>
          </ac:graphicFrameMkLst>
        </pc:graphicFrameChg>
        <pc:picChg chg="del">
          <ac:chgData name="M Vishnu Sankar" userId="S::vishnu6@iitb.ac.in::3d8c5614-1d11-4a54-a0cc-d84f511fc444" providerId="AD" clId="Web-{3558327A-406B-02DE-0B55-80811A0AB4FF}" dt="2023-06-27T05:11:59.775" v="2769"/>
          <ac:picMkLst>
            <pc:docMk/>
            <pc:sldMk cId="623811721" sldId="306"/>
            <ac:picMk id="3" creationId="{BEB90829-B478-A9B0-922D-B138CB1207FF}"/>
          </ac:picMkLst>
        </pc:picChg>
      </pc:sldChg>
      <pc:sldChg chg="addSp delSp modSp add del replId">
        <pc:chgData name="M Vishnu Sankar" userId="S::vishnu6@iitb.ac.in::3d8c5614-1d11-4a54-a0cc-d84f511fc444" providerId="AD" clId="Web-{3558327A-406B-02DE-0B55-80811A0AB4FF}" dt="2023-06-27T05:19:01.867" v="2896"/>
        <pc:sldMkLst>
          <pc:docMk/>
          <pc:sldMk cId="3382125448" sldId="307"/>
        </pc:sldMkLst>
        <pc:spChg chg="mod">
          <ac:chgData name="M Vishnu Sankar" userId="S::vishnu6@iitb.ac.in::3d8c5614-1d11-4a54-a0cc-d84f511fc444" providerId="AD" clId="Web-{3558327A-406B-02DE-0B55-80811A0AB4FF}" dt="2023-06-27T05:18:01.912" v="2874"/>
          <ac:spMkLst>
            <pc:docMk/>
            <pc:sldMk cId="3382125448" sldId="307"/>
            <ac:spMk id="2" creationId="{9D676093-5C56-C6BA-99A9-80867B59021F}"/>
          </ac:spMkLst>
        </pc:spChg>
        <pc:spChg chg="mod">
          <ac:chgData name="M Vishnu Sankar" userId="S::vishnu6@iitb.ac.in::3d8c5614-1d11-4a54-a0cc-d84f511fc444" providerId="AD" clId="Web-{3558327A-406B-02DE-0B55-80811A0AB4FF}" dt="2023-06-27T05:18:01.912" v="2874"/>
          <ac:spMkLst>
            <pc:docMk/>
            <pc:sldMk cId="3382125448" sldId="307"/>
            <ac:spMk id="4" creationId="{E58340FA-89EA-5FAC-35A5-A4C93E4A0490}"/>
          </ac:spMkLst>
        </pc:spChg>
        <pc:spChg chg="del">
          <ac:chgData name="M Vishnu Sankar" userId="S::vishnu6@iitb.ac.in::3d8c5614-1d11-4a54-a0cc-d84f511fc444" providerId="AD" clId="Web-{3558327A-406B-02DE-0B55-80811A0AB4FF}" dt="2023-06-27T05:18:01.912" v="2874"/>
          <ac:spMkLst>
            <pc:docMk/>
            <pc:sldMk cId="3382125448" sldId="307"/>
            <ac:spMk id="8" creationId="{1B15ED52-F352-441B-82BF-E0EA34836D08}"/>
          </ac:spMkLst>
        </pc:spChg>
        <pc:spChg chg="del">
          <ac:chgData name="M Vishnu Sankar" userId="S::vishnu6@iitb.ac.in::3d8c5614-1d11-4a54-a0cc-d84f511fc444" providerId="AD" clId="Web-{3558327A-406B-02DE-0B55-80811A0AB4FF}" dt="2023-06-27T05:18:01.912" v="2874"/>
          <ac:spMkLst>
            <pc:docMk/>
            <pc:sldMk cId="3382125448" sldId="307"/>
            <ac:spMk id="10" creationId="{3B2E3793-BFE6-45A2-9B7B-E18844431C99}"/>
          </ac:spMkLst>
        </pc:spChg>
        <pc:spChg chg="del">
          <ac:chgData name="M Vishnu Sankar" userId="S::vishnu6@iitb.ac.in::3d8c5614-1d11-4a54-a0cc-d84f511fc444" providerId="AD" clId="Web-{3558327A-406B-02DE-0B55-80811A0AB4FF}" dt="2023-06-27T05:18:01.912" v="2874"/>
          <ac:spMkLst>
            <pc:docMk/>
            <pc:sldMk cId="3382125448" sldId="307"/>
            <ac:spMk id="12" creationId="{BC4C4868-CB8F-4AF9-9CDB-8108F2C19B67}"/>
          </ac:spMkLst>
        </pc:spChg>
        <pc:spChg chg="del">
          <ac:chgData name="M Vishnu Sankar" userId="S::vishnu6@iitb.ac.in::3d8c5614-1d11-4a54-a0cc-d84f511fc444" providerId="AD" clId="Web-{3558327A-406B-02DE-0B55-80811A0AB4FF}" dt="2023-06-27T05:18:01.912" v="2874"/>
          <ac:spMkLst>
            <pc:docMk/>
            <pc:sldMk cId="3382125448" sldId="307"/>
            <ac:spMk id="14" creationId="{375E0459-6403-40CD-989D-56A4407CA12E}"/>
          </ac:spMkLst>
        </pc:spChg>
        <pc:spChg chg="del">
          <ac:chgData name="M Vishnu Sankar" userId="S::vishnu6@iitb.ac.in::3d8c5614-1d11-4a54-a0cc-d84f511fc444" providerId="AD" clId="Web-{3558327A-406B-02DE-0B55-80811A0AB4FF}" dt="2023-06-27T05:18:01.912" v="2874"/>
          <ac:spMkLst>
            <pc:docMk/>
            <pc:sldMk cId="3382125448" sldId="307"/>
            <ac:spMk id="16" creationId="{53E5B1A8-3AC9-4BD1-9BBC-78CA94F2D1BA}"/>
          </ac:spMkLst>
        </pc:spChg>
        <pc:spChg chg="add">
          <ac:chgData name="M Vishnu Sankar" userId="S::vishnu6@iitb.ac.in::3d8c5614-1d11-4a54-a0cc-d84f511fc444" providerId="AD" clId="Web-{3558327A-406B-02DE-0B55-80811A0AB4FF}" dt="2023-06-27T05:18:01.912" v="2874"/>
          <ac:spMkLst>
            <pc:docMk/>
            <pc:sldMk cId="3382125448" sldId="307"/>
            <ac:spMk id="21" creationId="{6C4028FD-8BAA-4A19-BFDE-594D991B7552}"/>
          </ac:spMkLst>
        </pc:spChg>
        <pc:graphicFrameChg chg="mod modGraphic">
          <ac:chgData name="M Vishnu Sankar" userId="S::vishnu6@iitb.ac.in::3d8c5614-1d11-4a54-a0cc-d84f511fc444" providerId="AD" clId="Web-{3558327A-406B-02DE-0B55-80811A0AB4FF}" dt="2023-06-27T05:18:01.912" v="2874"/>
          <ac:graphicFrameMkLst>
            <pc:docMk/>
            <pc:sldMk cId="3382125448" sldId="307"/>
            <ac:graphicFrameMk id="9" creationId="{22DEEEA5-A91C-9EB3-7AD9-15D9A2615B39}"/>
          </ac:graphicFrameMkLst>
        </pc:graphicFrameChg>
      </pc:sldChg>
      <pc:sldChg chg="addSp delSp modSp add del ord replId">
        <pc:chgData name="M Vishnu Sankar" userId="S::vishnu6@iitb.ac.in::3d8c5614-1d11-4a54-a0cc-d84f511fc444" providerId="AD" clId="Web-{3558327A-406B-02DE-0B55-80811A0AB4FF}" dt="2023-06-27T05:23:10.439" v="2956"/>
        <pc:sldMkLst>
          <pc:docMk/>
          <pc:sldMk cId="3496224962" sldId="307"/>
        </pc:sldMkLst>
        <pc:spChg chg="mod">
          <ac:chgData name="M Vishnu Sankar" userId="S::vishnu6@iitb.ac.in::3d8c5614-1d11-4a54-a0cc-d84f511fc444" providerId="AD" clId="Web-{3558327A-406B-02DE-0B55-80811A0AB4FF}" dt="2023-06-27T05:19:17.118" v="2901" actId="20577"/>
          <ac:spMkLst>
            <pc:docMk/>
            <pc:sldMk cId="3496224962" sldId="307"/>
            <ac:spMk id="2" creationId="{9D676093-5C56-C6BA-99A9-80867B59021F}"/>
          </ac:spMkLst>
        </pc:spChg>
        <pc:graphicFrameChg chg="del">
          <ac:chgData name="M Vishnu Sankar" userId="S::vishnu6@iitb.ac.in::3d8c5614-1d11-4a54-a0cc-d84f511fc444" providerId="AD" clId="Web-{3558327A-406B-02DE-0B55-80811A0AB4FF}" dt="2023-06-27T05:19:21.274" v="2902"/>
          <ac:graphicFrameMkLst>
            <pc:docMk/>
            <pc:sldMk cId="3496224962" sldId="307"/>
            <ac:graphicFrameMk id="243" creationId="{E42F5923-1732-1489-0B0A-3BDD81E7474A}"/>
          </ac:graphicFrameMkLst>
        </pc:graphicFrameChg>
        <pc:picChg chg="add del mod">
          <ac:chgData name="M Vishnu Sankar" userId="S::vishnu6@iitb.ac.in::3d8c5614-1d11-4a54-a0cc-d84f511fc444" providerId="AD" clId="Web-{3558327A-406B-02DE-0B55-80811A0AB4FF}" dt="2023-06-27T05:22:05.389" v="2930"/>
          <ac:picMkLst>
            <pc:docMk/>
            <pc:sldMk cId="3496224962" sldId="307"/>
            <ac:picMk id="25" creationId="{E809C21D-D2D9-1557-F927-CB92C81A5AFD}"/>
          </ac:picMkLst>
        </pc:picChg>
        <pc:picChg chg="add del mod">
          <ac:chgData name="M Vishnu Sankar" userId="S::vishnu6@iitb.ac.in::3d8c5614-1d11-4a54-a0cc-d84f511fc444" providerId="AD" clId="Web-{3558327A-406B-02DE-0B55-80811A0AB4FF}" dt="2023-06-27T05:22:05.389" v="2929"/>
          <ac:picMkLst>
            <pc:docMk/>
            <pc:sldMk cId="3496224962" sldId="307"/>
            <ac:picMk id="26" creationId="{9771CACE-DD3B-C156-A29D-138C077EF5B3}"/>
          </ac:picMkLst>
        </pc:picChg>
        <pc:picChg chg="add del mod">
          <ac:chgData name="M Vishnu Sankar" userId="S::vishnu6@iitb.ac.in::3d8c5614-1d11-4a54-a0cc-d84f511fc444" providerId="AD" clId="Web-{3558327A-406B-02DE-0B55-80811A0AB4FF}" dt="2023-06-27T05:22:05.389" v="2928"/>
          <ac:picMkLst>
            <pc:docMk/>
            <pc:sldMk cId="3496224962" sldId="307"/>
            <ac:picMk id="27" creationId="{ECEC986D-1C95-467C-63A3-191807A97C2C}"/>
          </ac:picMkLst>
        </pc:picChg>
        <pc:picChg chg="add del mod">
          <ac:chgData name="M Vishnu Sankar" userId="S::vishnu6@iitb.ac.in::3d8c5614-1d11-4a54-a0cc-d84f511fc444" providerId="AD" clId="Web-{3558327A-406B-02DE-0B55-80811A0AB4FF}" dt="2023-06-27T05:22:05.389" v="2927"/>
          <ac:picMkLst>
            <pc:docMk/>
            <pc:sldMk cId="3496224962" sldId="307"/>
            <ac:picMk id="28" creationId="{0BCE14E3-98DE-2134-DCEB-FE3E1378AD2C}"/>
          </ac:picMkLst>
        </pc:picChg>
      </pc:sldChg>
      <pc:sldChg chg="addSp delSp modSp add replId">
        <pc:chgData name="M Vishnu Sankar" userId="S::vishnu6@iitb.ac.in::3d8c5614-1d11-4a54-a0cc-d84f511fc444" providerId="AD" clId="Web-{3558327A-406B-02DE-0B55-80811A0AB4FF}" dt="2023-06-27T05:22:20.390" v="2946" actId="1076"/>
        <pc:sldMkLst>
          <pc:docMk/>
          <pc:sldMk cId="2117511539" sldId="308"/>
        </pc:sldMkLst>
        <pc:spChg chg="mod">
          <ac:chgData name="M Vishnu Sankar" userId="S::vishnu6@iitb.ac.in::3d8c5614-1d11-4a54-a0cc-d84f511fc444" providerId="AD" clId="Web-{3558327A-406B-02DE-0B55-80811A0AB4FF}" dt="2023-06-27T05:21:57.249" v="2924" actId="20577"/>
          <ac:spMkLst>
            <pc:docMk/>
            <pc:sldMk cId="2117511539" sldId="308"/>
            <ac:spMk id="2" creationId="{9F88D313-D6B0-6448-D259-DC3B95973E72}"/>
          </ac:spMkLst>
        </pc:spChg>
        <pc:spChg chg="del">
          <ac:chgData name="M Vishnu Sankar" userId="S::vishnu6@iitb.ac.in::3d8c5614-1d11-4a54-a0cc-d84f511fc444" providerId="AD" clId="Web-{3558327A-406B-02DE-0B55-80811A0AB4FF}" dt="2023-06-27T05:22:01.124" v="2926"/>
          <ac:spMkLst>
            <pc:docMk/>
            <pc:sldMk cId="2117511539" sldId="308"/>
            <ac:spMk id="35" creationId="{ACC4BC4D-7C5D-21EE-6AC1-E7AAA7BE8C7B}"/>
          </ac:spMkLst>
        </pc:spChg>
        <pc:picChg chg="add mod">
          <ac:chgData name="M Vishnu Sankar" userId="S::vishnu6@iitb.ac.in::3d8c5614-1d11-4a54-a0cc-d84f511fc444" providerId="AD" clId="Web-{3558327A-406B-02DE-0B55-80811A0AB4FF}" dt="2023-06-27T05:22:17.374" v="2944" actId="1076"/>
          <ac:picMkLst>
            <pc:docMk/>
            <pc:sldMk cId="2117511539" sldId="308"/>
            <ac:picMk id="3" creationId="{A12EE5AB-BE67-F848-687A-087BB8CCA793}"/>
          </ac:picMkLst>
        </pc:picChg>
        <pc:picChg chg="add mod">
          <ac:chgData name="M Vishnu Sankar" userId="S::vishnu6@iitb.ac.in::3d8c5614-1d11-4a54-a0cc-d84f511fc444" providerId="AD" clId="Web-{3558327A-406B-02DE-0B55-80811A0AB4FF}" dt="2023-06-27T05:22:15.640" v="2943" actId="1076"/>
          <ac:picMkLst>
            <pc:docMk/>
            <pc:sldMk cId="2117511539" sldId="308"/>
            <ac:picMk id="5" creationId="{FFAC6601-C339-12F2-9870-4B8452ABEDE2}"/>
          </ac:picMkLst>
        </pc:picChg>
        <pc:picChg chg="add mod">
          <ac:chgData name="M Vishnu Sankar" userId="S::vishnu6@iitb.ac.in::3d8c5614-1d11-4a54-a0cc-d84f511fc444" providerId="AD" clId="Web-{3558327A-406B-02DE-0B55-80811A0AB4FF}" dt="2023-06-27T05:22:20.390" v="2946" actId="1076"/>
          <ac:picMkLst>
            <pc:docMk/>
            <pc:sldMk cId="2117511539" sldId="308"/>
            <ac:picMk id="6" creationId="{FEB5BA79-4CA1-DBC5-146E-479E3922260C}"/>
          </ac:picMkLst>
        </pc:picChg>
        <pc:picChg chg="add mod">
          <ac:chgData name="M Vishnu Sankar" userId="S::vishnu6@iitb.ac.in::3d8c5614-1d11-4a54-a0cc-d84f511fc444" providerId="AD" clId="Web-{3558327A-406B-02DE-0B55-80811A0AB4FF}" dt="2023-06-27T05:22:18.593" v="2945" actId="1076"/>
          <ac:picMkLst>
            <pc:docMk/>
            <pc:sldMk cId="2117511539" sldId="308"/>
            <ac:picMk id="7" creationId="{07B97256-91DA-4C68-7F5B-1CBE05F5FD9D}"/>
          </ac:picMkLst>
        </pc:picChg>
        <pc:picChg chg="del">
          <ac:chgData name="M Vishnu Sankar" userId="S::vishnu6@iitb.ac.in::3d8c5614-1d11-4a54-a0cc-d84f511fc444" providerId="AD" clId="Web-{3558327A-406B-02DE-0B55-80811A0AB4FF}" dt="2023-06-27T05:22:01.124" v="2925"/>
          <ac:picMkLst>
            <pc:docMk/>
            <pc:sldMk cId="2117511539" sldId="308"/>
            <ac:picMk id="34" creationId="{DDA48ECF-F106-D56E-9923-D860331CB523}"/>
          </ac:picMkLst>
        </pc:picChg>
      </pc:sldChg>
      <pc:sldChg chg="addSp delSp modSp add ord replId">
        <pc:chgData name="M Vishnu Sankar" userId="S::vishnu6@iitb.ac.in::3d8c5614-1d11-4a54-a0cc-d84f511fc444" providerId="AD" clId="Web-{3558327A-406B-02DE-0B55-80811A0AB4FF}" dt="2023-06-27T05:27:34.932" v="3014" actId="1076"/>
        <pc:sldMkLst>
          <pc:docMk/>
          <pc:sldMk cId="2570657846" sldId="309"/>
        </pc:sldMkLst>
        <pc:spChg chg="mod">
          <ac:chgData name="M Vishnu Sankar" userId="S::vishnu6@iitb.ac.in::3d8c5614-1d11-4a54-a0cc-d84f511fc444" providerId="AD" clId="Web-{3558327A-406B-02DE-0B55-80811A0AB4FF}" dt="2023-06-27T05:24:29.238" v="2985" actId="20577"/>
          <ac:spMkLst>
            <pc:docMk/>
            <pc:sldMk cId="2570657846" sldId="309"/>
            <ac:spMk id="2" creationId="{9D676093-5C56-C6BA-99A9-80867B59021F}"/>
          </ac:spMkLst>
        </pc:spChg>
        <pc:graphicFrameChg chg="add del mod modGraphic">
          <ac:chgData name="M Vishnu Sankar" userId="S::vishnu6@iitb.ac.in::3d8c5614-1d11-4a54-a0cc-d84f511fc444" providerId="AD" clId="Web-{3558327A-406B-02DE-0B55-80811A0AB4FF}" dt="2023-06-27T05:25:19.943" v="2996"/>
          <ac:graphicFrameMkLst>
            <pc:docMk/>
            <pc:sldMk cId="2570657846" sldId="309"/>
            <ac:graphicFrameMk id="36" creationId="{27DDA6D3-61BD-4EC5-2B8C-652D30831306}"/>
          </ac:graphicFrameMkLst>
        </pc:graphicFrameChg>
        <pc:graphicFrameChg chg="add mod modGraphic">
          <ac:chgData name="M Vishnu Sankar" userId="S::vishnu6@iitb.ac.in::3d8c5614-1d11-4a54-a0cc-d84f511fc444" providerId="AD" clId="Web-{3558327A-406B-02DE-0B55-80811A0AB4FF}" dt="2023-06-27T05:25:54.413" v="3003" actId="1076"/>
          <ac:graphicFrameMkLst>
            <pc:docMk/>
            <pc:sldMk cId="2570657846" sldId="309"/>
            <ac:graphicFrameMk id="38" creationId="{42E59937-0D72-71D1-80C2-5DDFEC0D881A}"/>
          </ac:graphicFrameMkLst>
        </pc:graphicFrameChg>
        <pc:graphicFrameChg chg="del">
          <ac:chgData name="M Vishnu Sankar" userId="S::vishnu6@iitb.ac.in::3d8c5614-1d11-4a54-a0cc-d84f511fc444" providerId="AD" clId="Web-{3558327A-406B-02DE-0B55-80811A0AB4FF}" dt="2023-06-27T05:24:18.753" v="2978"/>
          <ac:graphicFrameMkLst>
            <pc:docMk/>
            <pc:sldMk cId="2570657846" sldId="309"/>
            <ac:graphicFrameMk id="243" creationId="{E42F5923-1732-1489-0B0A-3BDD81E7474A}"/>
          </ac:graphicFrameMkLst>
        </pc:graphicFrameChg>
        <pc:picChg chg="add mod">
          <ac:chgData name="M Vishnu Sankar" userId="S::vishnu6@iitb.ac.in::3d8c5614-1d11-4a54-a0cc-d84f511fc444" providerId="AD" clId="Web-{3558327A-406B-02DE-0B55-80811A0AB4FF}" dt="2023-06-27T05:25:48.538" v="3002"/>
          <ac:picMkLst>
            <pc:docMk/>
            <pc:sldMk cId="2570657846" sldId="309"/>
            <ac:picMk id="33" creationId="{05AC2BB2-45AB-9E94-2BF6-7B09E8086F89}"/>
          </ac:picMkLst>
        </pc:picChg>
        <pc:picChg chg="add del mod">
          <ac:chgData name="M Vishnu Sankar" userId="S::vishnu6@iitb.ac.in::3d8c5614-1d11-4a54-a0cc-d84f511fc444" providerId="AD" clId="Web-{3558327A-406B-02DE-0B55-80811A0AB4FF}" dt="2023-06-27T05:24:51.520" v="2991"/>
          <ac:picMkLst>
            <pc:docMk/>
            <pc:sldMk cId="2570657846" sldId="309"/>
            <ac:picMk id="34" creationId="{82F4991B-6E8F-51A4-63AC-A2B1D92ED97F}"/>
          </ac:picMkLst>
        </pc:picChg>
        <pc:picChg chg="add mod modCrop">
          <ac:chgData name="M Vishnu Sankar" userId="S::vishnu6@iitb.ac.in::3d8c5614-1d11-4a54-a0cc-d84f511fc444" providerId="AD" clId="Web-{3558327A-406B-02DE-0B55-80811A0AB4FF}" dt="2023-06-27T05:27:10.791" v="3010" actId="1076"/>
          <ac:picMkLst>
            <pc:docMk/>
            <pc:sldMk cId="2570657846" sldId="309"/>
            <ac:picMk id="39" creationId="{7BDE3E57-08C2-CA93-8242-68627E57D974}"/>
          </ac:picMkLst>
        </pc:picChg>
        <pc:picChg chg="add mod">
          <ac:chgData name="M Vishnu Sankar" userId="S::vishnu6@iitb.ac.in::3d8c5614-1d11-4a54-a0cc-d84f511fc444" providerId="AD" clId="Web-{3558327A-406B-02DE-0B55-80811A0AB4FF}" dt="2023-06-27T05:27:34.932" v="3014" actId="1076"/>
          <ac:picMkLst>
            <pc:docMk/>
            <pc:sldMk cId="2570657846" sldId="309"/>
            <ac:picMk id="40" creationId="{7236319A-722D-385C-7A70-F3BA129E4DED}"/>
          </ac:picMkLst>
        </pc:picChg>
      </pc:sldChg>
      <pc:sldChg chg="addSp delSp modSp add ord replId">
        <pc:chgData name="M Vishnu Sankar" userId="S::vishnu6@iitb.ac.in::3d8c5614-1d11-4a54-a0cc-d84f511fc444" providerId="AD" clId="Web-{3558327A-406B-02DE-0B55-80811A0AB4FF}" dt="2023-06-27T05:32:06.770" v="3119" actId="1076"/>
        <pc:sldMkLst>
          <pc:docMk/>
          <pc:sldMk cId="2293523345" sldId="310"/>
        </pc:sldMkLst>
        <pc:spChg chg="mod">
          <ac:chgData name="M Vishnu Sankar" userId="S::vishnu6@iitb.ac.in::3d8c5614-1d11-4a54-a0cc-d84f511fc444" providerId="AD" clId="Web-{3558327A-406B-02DE-0B55-80811A0AB4FF}" dt="2023-06-27T05:29:49.593" v="3078" actId="20577"/>
          <ac:spMkLst>
            <pc:docMk/>
            <pc:sldMk cId="2293523345" sldId="310"/>
            <ac:spMk id="2" creationId="{9D676093-5C56-C6BA-99A9-80867B59021F}"/>
          </ac:spMkLst>
        </pc:spChg>
        <pc:graphicFrameChg chg="del">
          <ac:chgData name="M Vishnu Sankar" userId="S::vishnu6@iitb.ac.in::3d8c5614-1d11-4a54-a0cc-d84f511fc444" providerId="AD" clId="Web-{3558327A-406B-02DE-0B55-80811A0AB4FF}" dt="2023-06-27T05:27:41.401" v="3018"/>
          <ac:graphicFrameMkLst>
            <pc:docMk/>
            <pc:sldMk cId="2293523345" sldId="310"/>
            <ac:graphicFrameMk id="38" creationId="{42E59937-0D72-71D1-80C2-5DDFEC0D881A}"/>
          </ac:graphicFrameMkLst>
        </pc:graphicFrameChg>
        <pc:picChg chg="add del mod">
          <ac:chgData name="M Vishnu Sankar" userId="S::vishnu6@iitb.ac.in::3d8c5614-1d11-4a54-a0cc-d84f511fc444" providerId="AD" clId="Web-{3558327A-406B-02DE-0B55-80811A0AB4FF}" dt="2023-06-27T05:29:00.248" v="3053"/>
          <ac:picMkLst>
            <pc:docMk/>
            <pc:sldMk cId="2293523345" sldId="310"/>
            <ac:picMk id="3" creationId="{B111DD04-4557-A120-1BAC-18D92CF4D029}"/>
          </ac:picMkLst>
        </pc:picChg>
        <pc:picChg chg="add del mod">
          <ac:chgData name="M Vishnu Sankar" userId="S::vishnu6@iitb.ac.in::3d8c5614-1d11-4a54-a0cc-d84f511fc444" providerId="AD" clId="Web-{3558327A-406B-02DE-0B55-80811A0AB4FF}" dt="2023-06-27T05:29:00.248" v="3052"/>
          <ac:picMkLst>
            <pc:docMk/>
            <pc:sldMk cId="2293523345" sldId="310"/>
            <ac:picMk id="5" creationId="{F9DE0CF7-042B-44F2-6905-A3681B1BDCD2}"/>
          </ac:picMkLst>
        </pc:picChg>
        <pc:picChg chg="add del mod">
          <ac:chgData name="M Vishnu Sankar" userId="S::vishnu6@iitb.ac.in::3d8c5614-1d11-4a54-a0cc-d84f511fc444" providerId="AD" clId="Web-{3558327A-406B-02DE-0B55-80811A0AB4FF}" dt="2023-06-27T05:29:00.248" v="3051"/>
          <ac:picMkLst>
            <pc:docMk/>
            <pc:sldMk cId="2293523345" sldId="310"/>
            <ac:picMk id="6" creationId="{1CD1F3C8-429A-D3E9-2711-19CC736C02D0}"/>
          </ac:picMkLst>
        </pc:picChg>
        <pc:picChg chg="add mod">
          <ac:chgData name="M Vishnu Sankar" userId="S::vishnu6@iitb.ac.in::3d8c5614-1d11-4a54-a0cc-d84f511fc444" providerId="AD" clId="Web-{3558327A-406B-02DE-0B55-80811A0AB4FF}" dt="2023-06-27T05:32:06.770" v="3119" actId="1076"/>
          <ac:picMkLst>
            <pc:docMk/>
            <pc:sldMk cId="2293523345" sldId="310"/>
            <ac:picMk id="7" creationId="{1C88F854-69E9-9330-143A-B66FE604D632}"/>
          </ac:picMkLst>
        </pc:picChg>
        <pc:picChg chg="add del mod">
          <ac:chgData name="M Vishnu Sankar" userId="S::vishnu6@iitb.ac.in::3d8c5614-1d11-4a54-a0cc-d84f511fc444" providerId="AD" clId="Web-{3558327A-406B-02DE-0B55-80811A0AB4FF}" dt="2023-06-27T05:31:56.238" v="3114"/>
          <ac:picMkLst>
            <pc:docMk/>
            <pc:sldMk cId="2293523345" sldId="310"/>
            <ac:picMk id="9" creationId="{886DB188-E1CE-DBB3-6BE4-98C6CEEE394A}"/>
          </ac:picMkLst>
        </pc:picChg>
        <pc:picChg chg="add mod">
          <ac:chgData name="M Vishnu Sankar" userId="S::vishnu6@iitb.ac.in::3d8c5614-1d11-4a54-a0cc-d84f511fc444" providerId="AD" clId="Web-{3558327A-406B-02DE-0B55-80811A0AB4FF}" dt="2023-06-27T05:30:30.688" v="3099" actId="1076"/>
          <ac:picMkLst>
            <pc:docMk/>
            <pc:sldMk cId="2293523345" sldId="310"/>
            <ac:picMk id="11" creationId="{432AB095-8894-FA38-75EE-24CA5958C29F}"/>
          </ac:picMkLst>
        </pc:picChg>
        <pc:picChg chg="del">
          <ac:chgData name="M Vishnu Sankar" userId="S::vishnu6@iitb.ac.in::3d8c5614-1d11-4a54-a0cc-d84f511fc444" providerId="AD" clId="Web-{3558327A-406B-02DE-0B55-80811A0AB4FF}" dt="2023-06-27T05:27:41.401" v="3019"/>
          <ac:picMkLst>
            <pc:docMk/>
            <pc:sldMk cId="2293523345" sldId="310"/>
            <ac:picMk id="33" creationId="{05AC2BB2-45AB-9E94-2BF6-7B09E8086F89}"/>
          </ac:picMkLst>
        </pc:picChg>
        <pc:picChg chg="del">
          <ac:chgData name="M Vishnu Sankar" userId="S::vishnu6@iitb.ac.in::3d8c5614-1d11-4a54-a0cc-d84f511fc444" providerId="AD" clId="Web-{3558327A-406B-02DE-0B55-80811A0AB4FF}" dt="2023-06-27T05:27:41.401" v="3017"/>
          <ac:picMkLst>
            <pc:docMk/>
            <pc:sldMk cId="2293523345" sldId="310"/>
            <ac:picMk id="39" creationId="{7BDE3E57-08C2-CA93-8242-68627E57D974}"/>
          </ac:picMkLst>
        </pc:picChg>
        <pc:picChg chg="del">
          <ac:chgData name="M Vishnu Sankar" userId="S::vishnu6@iitb.ac.in::3d8c5614-1d11-4a54-a0cc-d84f511fc444" providerId="AD" clId="Web-{3558327A-406B-02DE-0B55-80811A0AB4FF}" dt="2023-06-27T05:27:41.401" v="3016"/>
          <ac:picMkLst>
            <pc:docMk/>
            <pc:sldMk cId="2293523345" sldId="310"/>
            <ac:picMk id="40" creationId="{7236319A-722D-385C-7A70-F3BA129E4DED}"/>
          </ac:picMkLst>
        </pc:picChg>
      </pc:sldChg>
      <pc:sldChg chg="addSp delSp modSp add del replId">
        <pc:chgData name="M Vishnu Sankar" userId="S::vishnu6@iitb.ac.in::3d8c5614-1d11-4a54-a0cc-d84f511fc444" providerId="AD" clId="Web-{3558327A-406B-02DE-0B55-80811A0AB4FF}" dt="2023-06-27T05:30:00.859" v="3084"/>
        <pc:sldMkLst>
          <pc:docMk/>
          <pc:sldMk cId="352763865" sldId="311"/>
        </pc:sldMkLst>
        <pc:spChg chg="mod">
          <ac:chgData name="M Vishnu Sankar" userId="S::vishnu6@iitb.ac.in::3d8c5614-1d11-4a54-a0cc-d84f511fc444" providerId="AD" clId="Web-{3558327A-406B-02DE-0B55-80811A0AB4FF}" dt="2023-06-27T05:29:22.436" v="3061" actId="1076"/>
          <ac:spMkLst>
            <pc:docMk/>
            <pc:sldMk cId="352763865" sldId="311"/>
            <ac:spMk id="2" creationId="{9F88D313-D6B0-6448-D259-DC3B95973E72}"/>
          </ac:spMkLst>
        </pc:spChg>
        <pc:spChg chg="mod ord">
          <ac:chgData name="M Vishnu Sankar" userId="S::vishnu6@iitb.ac.in::3d8c5614-1d11-4a54-a0cc-d84f511fc444" providerId="AD" clId="Web-{3558327A-406B-02DE-0B55-80811A0AB4FF}" dt="2023-06-27T05:29:18.561" v="3060"/>
          <ac:spMkLst>
            <pc:docMk/>
            <pc:sldMk cId="352763865" sldId="311"/>
            <ac:spMk id="4" creationId="{09906DF6-2D94-0985-4045-93D0A7783CA7}"/>
          </ac:spMkLst>
        </pc:spChg>
        <pc:spChg chg="del">
          <ac:chgData name="M Vishnu Sankar" userId="S::vishnu6@iitb.ac.in::3d8c5614-1d11-4a54-a0cc-d84f511fc444" providerId="AD" clId="Web-{3558327A-406B-02DE-0B55-80811A0AB4FF}" dt="2023-06-27T05:29:18.561" v="3060"/>
          <ac:spMkLst>
            <pc:docMk/>
            <pc:sldMk cId="352763865" sldId="311"/>
            <ac:spMk id="40" creationId="{C4285719-470E-454C-AF62-8323075F1F5B}"/>
          </ac:spMkLst>
        </pc:spChg>
        <pc:spChg chg="del">
          <ac:chgData name="M Vishnu Sankar" userId="S::vishnu6@iitb.ac.in::3d8c5614-1d11-4a54-a0cc-d84f511fc444" providerId="AD" clId="Web-{3558327A-406B-02DE-0B55-80811A0AB4FF}" dt="2023-06-27T05:29:18.561" v="3060"/>
          <ac:spMkLst>
            <pc:docMk/>
            <pc:sldMk cId="352763865" sldId="311"/>
            <ac:spMk id="42" creationId="{CD9FE4EF-C4D8-49A0-B2FF-81D8DB7D8A24}"/>
          </ac:spMkLst>
        </pc:spChg>
        <pc:spChg chg="del">
          <ac:chgData name="M Vishnu Sankar" userId="S::vishnu6@iitb.ac.in::3d8c5614-1d11-4a54-a0cc-d84f511fc444" providerId="AD" clId="Web-{3558327A-406B-02DE-0B55-80811A0AB4FF}" dt="2023-06-27T05:29:18.561" v="3060"/>
          <ac:spMkLst>
            <pc:docMk/>
            <pc:sldMk cId="352763865" sldId="311"/>
            <ac:spMk id="44" creationId="{4300840D-0A0B-4512-BACA-B439D5B9C57C}"/>
          </ac:spMkLst>
        </pc:spChg>
        <pc:spChg chg="del">
          <ac:chgData name="M Vishnu Sankar" userId="S::vishnu6@iitb.ac.in::3d8c5614-1d11-4a54-a0cc-d84f511fc444" providerId="AD" clId="Web-{3558327A-406B-02DE-0B55-80811A0AB4FF}" dt="2023-06-27T05:29:18.561" v="3060"/>
          <ac:spMkLst>
            <pc:docMk/>
            <pc:sldMk cId="352763865" sldId="311"/>
            <ac:spMk id="46" creationId="{D2B78728-A580-49A7-84F9-6EF6F583ADE0}"/>
          </ac:spMkLst>
        </pc:spChg>
        <pc:spChg chg="del">
          <ac:chgData name="M Vishnu Sankar" userId="S::vishnu6@iitb.ac.in::3d8c5614-1d11-4a54-a0cc-d84f511fc444" providerId="AD" clId="Web-{3558327A-406B-02DE-0B55-80811A0AB4FF}" dt="2023-06-27T05:29:18.561" v="3060"/>
          <ac:spMkLst>
            <pc:docMk/>
            <pc:sldMk cId="352763865" sldId="311"/>
            <ac:spMk id="48" creationId="{38FAA1A1-D861-433F-88FA-1E9D6FD31D11}"/>
          </ac:spMkLst>
        </pc:spChg>
        <pc:spChg chg="del">
          <ac:chgData name="M Vishnu Sankar" userId="S::vishnu6@iitb.ac.in::3d8c5614-1d11-4a54-a0cc-d84f511fc444" providerId="AD" clId="Web-{3558327A-406B-02DE-0B55-80811A0AB4FF}" dt="2023-06-27T05:29:18.561" v="3060"/>
          <ac:spMkLst>
            <pc:docMk/>
            <pc:sldMk cId="352763865" sldId="311"/>
            <ac:spMk id="50" creationId="{8D71EDA1-87BF-4D5D-AB79-F346FD19278A}"/>
          </ac:spMkLst>
        </pc:spChg>
        <pc:spChg chg="add">
          <ac:chgData name="M Vishnu Sankar" userId="S::vishnu6@iitb.ac.in::3d8c5614-1d11-4a54-a0cc-d84f511fc444" providerId="AD" clId="Web-{3558327A-406B-02DE-0B55-80811A0AB4FF}" dt="2023-06-27T05:29:18.561" v="3060"/>
          <ac:spMkLst>
            <pc:docMk/>
            <pc:sldMk cId="352763865" sldId="311"/>
            <ac:spMk id="55" creationId="{70155189-D96C-4527-B0EC-654B946BE615}"/>
          </ac:spMkLst>
        </pc:spChg>
        <pc:picChg chg="del">
          <ac:chgData name="M Vishnu Sankar" userId="S::vishnu6@iitb.ac.in::3d8c5614-1d11-4a54-a0cc-d84f511fc444" providerId="AD" clId="Web-{3558327A-406B-02DE-0B55-80811A0AB4FF}" dt="2023-06-27T05:28:53.294" v="3044"/>
          <ac:picMkLst>
            <pc:docMk/>
            <pc:sldMk cId="352763865" sldId="311"/>
            <ac:picMk id="3" creationId="{A12EE5AB-BE67-F848-687A-087BB8CCA793}"/>
          </ac:picMkLst>
        </pc:picChg>
        <pc:picChg chg="del mod">
          <ac:chgData name="M Vishnu Sankar" userId="S::vishnu6@iitb.ac.in::3d8c5614-1d11-4a54-a0cc-d84f511fc444" providerId="AD" clId="Web-{3558327A-406B-02DE-0B55-80811A0AB4FF}" dt="2023-06-27T05:28:53.294" v="3043"/>
          <ac:picMkLst>
            <pc:docMk/>
            <pc:sldMk cId="352763865" sldId="311"/>
            <ac:picMk id="5" creationId="{FFAC6601-C339-12F2-9870-4B8452ABEDE2}"/>
          </ac:picMkLst>
        </pc:picChg>
        <pc:picChg chg="del mod">
          <ac:chgData name="M Vishnu Sankar" userId="S::vishnu6@iitb.ac.in::3d8c5614-1d11-4a54-a0cc-d84f511fc444" providerId="AD" clId="Web-{3558327A-406B-02DE-0B55-80811A0AB4FF}" dt="2023-06-27T05:28:53.294" v="3042"/>
          <ac:picMkLst>
            <pc:docMk/>
            <pc:sldMk cId="352763865" sldId="311"/>
            <ac:picMk id="6" creationId="{FEB5BA79-4CA1-DBC5-146E-479E3922260C}"/>
          </ac:picMkLst>
        </pc:picChg>
        <pc:picChg chg="del mod">
          <ac:chgData name="M Vishnu Sankar" userId="S::vishnu6@iitb.ac.in::3d8c5614-1d11-4a54-a0cc-d84f511fc444" providerId="AD" clId="Web-{3558327A-406B-02DE-0B55-80811A0AB4FF}" dt="2023-06-27T05:28:53.294" v="3041"/>
          <ac:picMkLst>
            <pc:docMk/>
            <pc:sldMk cId="352763865" sldId="311"/>
            <ac:picMk id="7" creationId="{07B97256-91DA-4C68-7F5B-1CBE05F5FD9D}"/>
          </ac:picMkLst>
        </pc:picChg>
        <pc:picChg chg="add del mod ord">
          <ac:chgData name="M Vishnu Sankar" userId="S::vishnu6@iitb.ac.in::3d8c5614-1d11-4a54-a0cc-d84f511fc444" providerId="AD" clId="Web-{3558327A-406B-02DE-0B55-80811A0AB4FF}" dt="2023-06-27T05:29:58.359" v="3082"/>
          <ac:picMkLst>
            <pc:docMk/>
            <pc:sldMk cId="352763865" sldId="311"/>
            <ac:picMk id="8" creationId="{C9477D5D-AB45-B155-026C-5E597975E5D9}"/>
          </ac:picMkLst>
        </pc:picChg>
        <pc:picChg chg="add del mod ord">
          <ac:chgData name="M Vishnu Sankar" userId="S::vishnu6@iitb.ac.in::3d8c5614-1d11-4a54-a0cc-d84f511fc444" providerId="AD" clId="Web-{3558327A-406B-02DE-0B55-80811A0AB4FF}" dt="2023-06-27T05:29:56.531" v="3081"/>
          <ac:picMkLst>
            <pc:docMk/>
            <pc:sldMk cId="352763865" sldId="311"/>
            <ac:picMk id="9" creationId="{AAA10A4B-6B47-8905-72A3-CFC076275FA1}"/>
          </ac:picMkLst>
        </pc:picChg>
        <pc:picChg chg="add del mod">
          <ac:chgData name="M Vishnu Sankar" userId="S::vishnu6@iitb.ac.in::3d8c5614-1d11-4a54-a0cc-d84f511fc444" providerId="AD" clId="Web-{3558327A-406B-02DE-0B55-80811A0AB4FF}" dt="2023-06-27T05:29:58.359" v="3083"/>
          <ac:picMkLst>
            <pc:docMk/>
            <pc:sldMk cId="352763865" sldId="311"/>
            <ac:picMk id="10" creationId="{BDDD4B85-CA93-523E-8425-787DE4716E29}"/>
          </ac:picMkLst>
        </pc:picChg>
      </pc:sldChg>
      <pc:sldChg chg="addSp delSp modSp new mod ord setBg">
        <pc:chgData name="M Vishnu Sankar" userId="S::vishnu6@iitb.ac.in::3d8c5614-1d11-4a54-a0cc-d84f511fc444" providerId="AD" clId="Web-{3558327A-406B-02DE-0B55-80811A0AB4FF}" dt="2023-06-27T05:41:07.742" v="3428"/>
        <pc:sldMkLst>
          <pc:docMk/>
          <pc:sldMk cId="2469490391" sldId="311"/>
        </pc:sldMkLst>
        <pc:spChg chg="del">
          <ac:chgData name="M Vishnu Sankar" userId="S::vishnu6@iitb.ac.in::3d8c5614-1d11-4a54-a0cc-d84f511fc444" providerId="AD" clId="Web-{3558327A-406B-02DE-0B55-80811A0AB4FF}" dt="2023-06-27T05:39:40.770" v="3397"/>
          <ac:spMkLst>
            <pc:docMk/>
            <pc:sldMk cId="2469490391" sldId="311"/>
            <ac:spMk id="2" creationId="{14C2E1E6-9D74-AAD9-126D-F001DBF2A1A7}"/>
          </ac:spMkLst>
        </pc:spChg>
        <pc:spChg chg="del">
          <ac:chgData name="M Vishnu Sankar" userId="S::vishnu6@iitb.ac.in::3d8c5614-1d11-4a54-a0cc-d84f511fc444" providerId="AD" clId="Web-{3558327A-406B-02DE-0B55-80811A0AB4FF}" dt="2023-06-27T05:39:40.770" v="3396"/>
          <ac:spMkLst>
            <pc:docMk/>
            <pc:sldMk cId="2469490391" sldId="311"/>
            <ac:spMk id="3" creationId="{E059FFD3-0C2E-499B-9A6F-DA40B337E1C0}"/>
          </ac:spMkLst>
        </pc:spChg>
        <pc:spChg chg="mod ord">
          <ac:chgData name="M Vishnu Sankar" userId="S::vishnu6@iitb.ac.in::3d8c5614-1d11-4a54-a0cc-d84f511fc444" providerId="AD" clId="Web-{3558327A-406B-02DE-0B55-80811A0AB4FF}" dt="2023-06-27T05:40:27.334" v="3414"/>
          <ac:spMkLst>
            <pc:docMk/>
            <pc:sldMk cId="2469490391" sldId="311"/>
            <ac:spMk id="4" creationId="{B4F1D40F-529E-BD88-4FE7-A10AEFFD330A}"/>
          </ac:spMkLst>
        </pc:spChg>
        <pc:spChg chg="add">
          <ac:chgData name="M Vishnu Sankar" userId="S::vishnu6@iitb.ac.in::3d8c5614-1d11-4a54-a0cc-d84f511fc444" providerId="AD" clId="Web-{3558327A-406B-02DE-0B55-80811A0AB4FF}" dt="2023-06-27T05:40:37.881" v="3417"/>
          <ac:spMkLst>
            <pc:docMk/>
            <pc:sldMk cId="2469490391" sldId="311"/>
            <ac:spMk id="23" creationId="{E8DC6FCD-811B-436E-9FEE-FC957486CD7E}"/>
          </ac:spMkLst>
        </pc:spChg>
        <pc:picChg chg="add del mod">
          <ac:chgData name="M Vishnu Sankar" userId="S::vishnu6@iitb.ac.in::3d8c5614-1d11-4a54-a0cc-d84f511fc444" providerId="AD" clId="Web-{3558327A-406B-02DE-0B55-80811A0AB4FF}" dt="2023-06-27T05:39:48.473" v="3402"/>
          <ac:picMkLst>
            <pc:docMk/>
            <pc:sldMk cId="2469490391" sldId="311"/>
            <ac:picMk id="5" creationId="{FB568616-AE68-AC0D-89CC-D2A0E538F0B2}"/>
          </ac:picMkLst>
        </pc:picChg>
        <pc:picChg chg="add mod ord">
          <ac:chgData name="M Vishnu Sankar" userId="S::vishnu6@iitb.ac.in::3d8c5614-1d11-4a54-a0cc-d84f511fc444" providerId="AD" clId="Web-{3558327A-406B-02DE-0B55-80811A0AB4FF}" dt="2023-06-27T05:40:37.881" v="3417"/>
          <ac:picMkLst>
            <pc:docMk/>
            <pc:sldMk cId="2469490391" sldId="311"/>
            <ac:picMk id="6" creationId="{D93E4507-6C91-20AE-10A4-35B719E9F5CE}"/>
          </ac:picMkLst>
        </pc:picChg>
        <pc:picChg chg="add mod">
          <ac:chgData name="M Vishnu Sankar" userId="S::vishnu6@iitb.ac.in::3d8c5614-1d11-4a54-a0cc-d84f511fc444" providerId="AD" clId="Web-{3558327A-406B-02DE-0B55-80811A0AB4FF}" dt="2023-06-27T05:40:37.881" v="3417"/>
          <ac:picMkLst>
            <pc:docMk/>
            <pc:sldMk cId="2469490391" sldId="311"/>
            <ac:picMk id="7" creationId="{3793F277-B125-4853-92A4-AEE21492FCAD}"/>
          </ac:picMkLst>
        </pc:picChg>
        <pc:picChg chg="add mod ord">
          <ac:chgData name="M Vishnu Sankar" userId="S::vishnu6@iitb.ac.in::3d8c5614-1d11-4a54-a0cc-d84f511fc444" providerId="AD" clId="Web-{3558327A-406B-02DE-0B55-80811A0AB4FF}" dt="2023-06-27T05:40:37.881" v="3417"/>
          <ac:picMkLst>
            <pc:docMk/>
            <pc:sldMk cId="2469490391" sldId="311"/>
            <ac:picMk id="8" creationId="{F4B74834-9EF3-7FDB-67DA-37CCED91DD67}"/>
          </ac:picMkLst>
        </pc:picChg>
        <pc:picChg chg="add mod">
          <ac:chgData name="M Vishnu Sankar" userId="S::vishnu6@iitb.ac.in::3d8c5614-1d11-4a54-a0cc-d84f511fc444" providerId="AD" clId="Web-{3558327A-406B-02DE-0B55-80811A0AB4FF}" dt="2023-06-27T05:40:37.881" v="3417"/>
          <ac:picMkLst>
            <pc:docMk/>
            <pc:sldMk cId="2469490391" sldId="311"/>
            <ac:picMk id="9" creationId="{97D615A9-5647-8FFF-8E9E-5215F0954880}"/>
          </ac:picMkLst>
        </pc:picChg>
        <pc:cxnChg chg="add del">
          <ac:chgData name="M Vishnu Sankar" userId="S::vishnu6@iitb.ac.in::3d8c5614-1d11-4a54-a0cc-d84f511fc444" providerId="AD" clId="Web-{3558327A-406B-02DE-0B55-80811A0AB4FF}" dt="2023-06-27T05:40:37.881" v="3417"/>
          <ac:cxnSpMkLst>
            <pc:docMk/>
            <pc:sldMk cId="2469490391" sldId="311"/>
            <ac:cxnSpMk id="14" creationId="{91B6081D-D3E8-4209-B85B-EB1C655A6272}"/>
          </ac:cxnSpMkLst>
        </pc:cxnChg>
        <pc:cxnChg chg="add del">
          <ac:chgData name="M Vishnu Sankar" userId="S::vishnu6@iitb.ac.in::3d8c5614-1d11-4a54-a0cc-d84f511fc444" providerId="AD" clId="Web-{3558327A-406B-02DE-0B55-80811A0AB4FF}" dt="2023-06-27T05:40:37.881" v="3417"/>
          <ac:cxnSpMkLst>
            <pc:docMk/>
            <pc:sldMk cId="2469490391" sldId="311"/>
            <ac:cxnSpMk id="16" creationId="{28CA55E4-1295-45C8-BA05-5A9E705B749A}"/>
          </ac:cxnSpMkLst>
        </pc:cxnChg>
        <pc:cxnChg chg="add del">
          <ac:chgData name="M Vishnu Sankar" userId="S::vishnu6@iitb.ac.in::3d8c5614-1d11-4a54-a0cc-d84f511fc444" providerId="AD" clId="Web-{3558327A-406B-02DE-0B55-80811A0AB4FF}" dt="2023-06-27T05:40:37.881" v="3417"/>
          <ac:cxnSpMkLst>
            <pc:docMk/>
            <pc:sldMk cId="2469490391" sldId="311"/>
            <ac:cxnSpMk id="18" creationId="{08C5794E-A9A1-4A23-AF68-C79A7822334C}"/>
          </ac:cxnSpMkLst>
        </pc:cxnChg>
      </pc:sldChg>
      <pc:sldChg chg="addSp delSp modSp add replId">
        <pc:chgData name="M Vishnu Sankar" userId="S::vishnu6@iitb.ac.in::3d8c5614-1d11-4a54-a0cc-d84f511fc444" providerId="AD" clId="Web-{3558327A-406B-02DE-0B55-80811A0AB4FF}" dt="2023-06-27T05:34:46.478" v="3243"/>
        <pc:sldMkLst>
          <pc:docMk/>
          <pc:sldMk cId="4279310023" sldId="312"/>
        </pc:sldMkLst>
        <pc:spChg chg="mod">
          <ac:chgData name="M Vishnu Sankar" userId="S::vishnu6@iitb.ac.in::3d8c5614-1d11-4a54-a0cc-d84f511fc444" providerId="AD" clId="Web-{3558327A-406B-02DE-0B55-80811A0AB4FF}" dt="2023-06-27T05:30:55.970" v="3105" actId="20577"/>
          <ac:spMkLst>
            <pc:docMk/>
            <pc:sldMk cId="4279310023" sldId="312"/>
            <ac:spMk id="2" creationId="{9D676093-5C56-C6BA-99A9-80867B59021F}"/>
          </ac:spMkLst>
        </pc:spChg>
        <pc:graphicFrameChg chg="add del mod modGraphic">
          <ac:chgData name="M Vishnu Sankar" userId="S::vishnu6@iitb.ac.in::3d8c5614-1d11-4a54-a0cc-d84f511fc444" providerId="AD" clId="Web-{3558327A-406B-02DE-0B55-80811A0AB4FF}" dt="2023-06-27T05:34:46.478" v="3243"/>
          <ac:graphicFrameMkLst>
            <pc:docMk/>
            <pc:sldMk cId="4279310023" sldId="312"/>
            <ac:graphicFrameMk id="38" creationId="{42E59937-0D72-71D1-80C2-5DDFEC0D881A}"/>
          </ac:graphicFrameMkLst>
        </pc:graphicFrameChg>
        <pc:picChg chg="add mod">
          <ac:chgData name="M Vishnu Sankar" userId="S::vishnu6@iitb.ac.in::3d8c5614-1d11-4a54-a0cc-d84f511fc444" providerId="AD" clId="Web-{3558327A-406B-02DE-0B55-80811A0AB4FF}" dt="2023-06-27T05:34:28.822" v="3211" actId="1076"/>
          <ac:picMkLst>
            <pc:docMk/>
            <pc:sldMk cId="4279310023" sldId="312"/>
            <ac:picMk id="3" creationId="{85CFD1FE-44D5-0391-7341-30D4A28AB2A1}"/>
          </ac:picMkLst>
        </pc:picChg>
        <pc:picChg chg="add mod">
          <ac:chgData name="M Vishnu Sankar" userId="S::vishnu6@iitb.ac.in::3d8c5614-1d11-4a54-a0cc-d84f511fc444" providerId="AD" clId="Web-{3558327A-406B-02DE-0B55-80811A0AB4FF}" dt="2023-06-27T05:34:09.774" v="3201" actId="1076"/>
          <ac:picMkLst>
            <pc:docMk/>
            <pc:sldMk cId="4279310023" sldId="312"/>
            <ac:picMk id="5" creationId="{419B8675-7C50-6083-D073-ECD90E3E1489}"/>
          </ac:picMkLst>
        </pc:picChg>
        <pc:picChg chg="add del mod">
          <ac:chgData name="M Vishnu Sankar" userId="S::vishnu6@iitb.ac.in::3d8c5614-1d11-4a54-a0cc-d84f511fc444" providerId="AD" clId="Web-{3558327A-406B-02DE-0B55-80811A0AB4FF}" dt="2023-06-27T05:32:45.537" v="3143"/>
          <ac:picMkLst>
            <pc:docMk/>
            <pc:sldMk cId="4279310023" sldId="312"/>
            <ac:picMk id="33" creationId="{05AC2BB2-45AB-9E94-2BF6-7B09E8086F89}"/>
          </ac:picMkLst>
        </pc:picChg>
        <pc:picChg chg="add del mod">
          <ac:chgData name="M Vishnu Sankar" userId="S::vishnu6@iitb.ac.in::3d8c5614-1d11-4a54-a0cc-d84f511fc444" providerId="AD" clId="Web-{3558327A-406B-02DE-0B55-80811A0AB4FF}" dt="2023-06-27T05:32:45.537" v="3142"/>
          <ac:picMkLst>
            <pc:docMk/>
            <pc:sldMk cId="4279310023" sldId="312"/>
            <ac:picMk id="39" creationId="{7BDE3E57-08C2-CA93-8242-68627E57D974}"/>
          </ac:picMkLst>
        </pc:picChg>
        <pc:picChg chg="add del mod">
          <ac:chgData name="M Vishnu Sankar" userId="S::vishnu6@iitb.ac.in::3d8c5614-1d11-4a54-a0cc-d84f511fc444" providerId="AD" clId="Web-{3558327A-406B-02DE-0B55-80811A0AB4FF}" dt="2023-06-27T05:32:45.537" v="3141"/>
          <ac:picMkLst>
            <pc:docMk/>
            <pc:sldMk cId="4279310023" sldId="312"/>
            <ac:picMk id="40" creationId="{7236319A-722D-385C-7A70-F3BA129E4DED}"/>
          </ac:picMkLst>
        </pc:picChg>
      </pc:sldChg>
      <pc:sldChg chg="addSp delSp modSp add ord replId">
        <pc:chgData name="M Vishnu Sankar" userId="S::vishnu6@iitb.ac.in::3d8c5614-1d11-4a54-a0cc-d84f511fc444" providerId="AD" clId="Web-{3558327A-406B-02DE-0B55-80811A0AB4FF}" dt="2023-06-27T05:32:28.333" v="3128" actId="1076"/>
        <pc:sldMkLst>
          <pc:docMk/>
          <pc:sldMk cId="3073470845" sldId="313"/>
        </pc:sldMkLst>
        <pc:picChg chg="add mod">
          <ac:chgData name="M Vishnu Sankar" userId="S::vishnu6@iitb.ac.in::3d8c5614-1d11-4a54-a0cc-d84f511fc444" providerId="AD" clId="Web-{3558327A-406B-02DE-0B55-80811A0AB4FF}" dt="2023-06-27T05:31:54.113" v="3113" actId="1076"/>
          <ac:picMkLst>
            <pc:docMk/>
            <pc:sldMk cId="3073470845" sldId="313"/>
            <ac:picMk id="3" creationId="{32F3D27E-5AA5-2D30-BFEA-07C5D61C7255}"/>
          </ac:picMkLst>
        </pc:picChg>
        <pc:picChg chg="add del mod">
          <ac:chgData name="M Vishnu Sankar" userId="S::vishnu6@iitb.ac.in::3d8c5614-1d11-4a54-a0cc-d84f511fc444" providerId="AD" clId="Web-{3558327A-406B-02DE-0B55-80811A0AB4FF}" dt="2023-06-27T05:32:18.317" v="3124"/>
          <ac:picMkLst>
            <pc:docMk/>
            <pc:sldMk cId="3073470845" sldId="313"/>
            <ac:picMk id="5" creationId="{BFC13A48-D502-CE35-E94F-22363658ECA6}"/>
          </ac:picMkLst>
        </pc:picChg>
        <pc:picChg chg="add mod">
          <ac:chgData name="M Vishnu Sankar" userId="S::vishnu6@iitb.ac.in::3d8c5614-1d11-4a54-a0cc-d84f511fc444" providerId="AD" clId="Web-{3558327A-406B-02DE-0B55-80811A0AB4FF}" dt="2023-06-27T05:32:28.333" v="3128" actId="1076"/>
          <ac:picMkLst>
            <pc:docMk/>
            <pc:sldMk cId="3073470845" sldId="313"/>
            <ac:picMk id="6" creationId="{8ED20D24-8111-48FA-6720-F38FDE964BB3}"/>
          </ac:picMkLst>
        </pc:picChg>
        <pc:picChg chg="del">
          <ac:chgData name="M Vishnu Sankar" userId="S::vishnu6@iitb.ac.in::3d8c5614-1d11-4a54-a0cc-d84f511fc444" providerId="AD" clId="Web-{3558327A-406B-02DE-0B55-80811A0AB4FF}" dt="2023-06-27T05:31:31.534" v="3109"/>
          <ac:picMkLst>
            <pc:docMk/>
            <pc:sldMk cId="3073470845" sldId="313"/>
            <ac:picMk id="7" creationId="{1C88F854-69E9-9330-143A-B66FE604D632}"/>
          </ac:picMkLst>
        </pc:picChg>
        <pc:picChg chg="del">
          <ac:chgData name="M Vishnu Sankar" userId="S::vishnu6@iitb.ac.in::3d8c5614-1d11-4a54-a0cc-d84f511fc444" providerId="AD" clId="Web-{3558327A-406B-02DE-0B55-80811A0AB4FF}" dt="2023-06-27T05:31:31.534" v="3108"/>
          <ac:picMkLst>
            <pc:docMk/>
            <pc:sldMk cId="3073470845" sldId="313"/>
            <ac:picMk id="9" creationId="{886DB188-E1CE-DBB3-6BE4-98C6CEEE394A}"/>
          </ac:picMkLst>
        </pc:picChg>
        <pc:picChg chg="del">
          <ac:chgData name="M Vishnu Sankar" userId="S::vishnu6@iitb.ac.in::3d8c5614-1d11-4a54-a0cc-d84f511fc444" providerId="AD" clId="Web-{3558327A-406B-02DE-0B55-80811A0AB4FF}" dt="2023-06-27T05:31:31.534" v="3107"/>
          <ac:picMkLst>
            <pc:docMk/>
            <pc:sldMk cId="3073470845" sldId="313"/>
            <ac:picMk id="11" creationId="{432AB095-8894-FA38-75EE-24CA5958C29F}"/>
          </ac:picMkLst>
        </pc:picChg>
      </pc:sldChg>
      <pc:sldChg chg="addSp delSp modSp add replId">
        <pc:chgData name="M Vishnu Sankar" userId="S::vishnu6@iitb.ac.in::3d8c5614-1d11-4a54-a0cc-d84f511fc444" providerId="AD" clId="Web-{3558327A-406B-02DE-0B55-80811A0AB4FF}" dt="2023-06-27T05:35:03.760" v="3250" actId="1076"/>
        <pc:sldMkLst>
          <pc:docMk/>
          <pc:sldMk cId="2589657897" sldId="314"/>
        </pc:sldMkLst>
        <pc:graphicFrameChg chg="del">
          <ac:chgData name="M Vishnu Sankar" userId="S::vishnu6@iitb.ac.in::3d8c5614-1d11-4a54-a0cc-d84f511fc444" providerId="AD" clId="Web-{3558327A-406B-02DE-0B55-80811A0AB4FF}" dt="2023-06-27T05:34:15.305" v="3205"/>
          <ac:graphicFrameMkLst>
            <pc:docMk/>
            <pc:sldMk cId="2589657897" sldId="314"/>
            <ac:graphicFrameMk id="38" creationId="{42E59937-0D72-71D1-80C2-5DDFEC0D881A}"/>
          </ac:graphicFrameMkLst>
        </pc:graphicFrameChg>
        <pc:picChg chg="del">
          <ac:chgData name="M Vishnu Sankar" userId="S::vishnu6@iitb.ac.in::3d8c5614-1d11-4a54-a0cc-d84f511fc444" providerId="AD" clId="Web-{3558327A-406B-02DE-0B55-80811A0AB4FF}" dt="2023-06-27T05:34:15.305" v="3204"/>
          <ac:picMkLst>
            <pc:docMk/>
            <pc:sldMk cId="2589657897" sldId="314"/>
            <ac:picMk id="3" creationId="{85CFD1FE-44D5-0391-7341-30D4A28AB2A1}"/>
          </ac:picMkLst>
        </pc:picChg>
        <pc:picChg chg="del">
          <ac:chgData name="M Vishnu Sankar" userId="S::vishnu6@iitb.ac.in::3d8c5614-1d11-4a54-a0cc-d84f511fc444" providerId="AD" clId="Web-{3558327A-406B-02DE-0B55-80811A0AB4FF}" dt="2023-06-27T05:34:15.305" v="3203"/>
          <ac:picMkLst>
            <pc:docMk/>
            <pc:sldMk cId="2589657897" sldId="314"/>
            <ac:picMk id="5" creationId="{419B8675-7C50-6083-D073-ECD90E3E1489}"/>
          </ac:picMkLst>
        </pc:picChg>
        <pc:picChg chg="add mod">
          <ac:chgData name="M Vishnu Sankar" userId="S::vishnu6@iitb.ac.in::3d8c5614-1d11-4a54-a0cc-d84f511fc444" providerId="AD" clId="Web-{3558327A-406B-02DE-0B55-80811A0AB4FF}" dt="2023-06-27T05:35:03.760" v="3250" actId="1076"/>
          <ac:picMkLst>
            <pc:docMk/>
            <pc:sldMk cId="2589657897" sldId="314"/>
            <ac:picMk id="6" creationId="{52A2A464-E0B6-53A5-C55C-2945927F8F02}"/>
          </ac:picMkLst>
        </pc:picChg>
        <pc:picChg chg="add mod">
          <ac:chgData name="M Vishnu Sankar" userId="S::vishnu6@iitb.ac.in::3d8c5614-1d11-4a54-a0cc-d84f511fc444" providerId="AD" clId="Web-{3558327A-406B-02DE-0B55-80811A0AB4FF}" dt="2023-06-27T05:35:00.135" v="3247" actId="1076"/>
          <ac:picMkLst>
            <pc:docMk/>
            <pc:sldMk cId="2589657897" sldId="314"/>
            <ac:picMk id="7" creationId="{DF1BEE51-F28F-20A4-94C4-923A4A510363}"/>
          </ac:picMkLst>
        </pc:picChg>
      </pc:sldChg>
      <pc:sldChg chg="addSp delSp modSp add replId">
        <pc:chgData name="M Vishnu Sankar" userId="S::vishnu6@iitb.ac.in::3d8c5614-1d11-4a54-a0cc-d84f511fc444" providerId="AD" clId="Web-{3558327A-406B-02DE-0B55-80811A0AB4FF}" dt="2023-06-27T05:37:26" v="3351"/>
        <pc:sldMkLst>
          <pc:docMk/>
          <pc:sldMk cId="2061685844" sldId="315"/>
        </pc:sldMkLst>
        <pc:spChg chg="mod">
          <ac:chgData name="M Vishnu Sankar" userId="S::vishnu6@iitb.ac.in::3d8c5614-1d11-4a54-a0cc-d84f511fc444" providerId="AD" clId="Web-{3558327A-406B-02DE-0B55-80811A0AB4FF}" dt="2023-06-27T05:35:12.651" v="3253" actId="20577"/>
          <ac:spMkLst>
            <pc:docMk/>
            <pc:sldMk cId="2061685844" sldId="315"/>
            <ac:spMk id="2" creationId="{9D676093-5C56-C6BA-99A9-80867B59021F}"/>
          </ac:spMkLst>
        </pc:spChg>
        <pc:graphicFrameChg chg="add mod modGraphic">
          <ac:chgData name="M Vishnu Sankar" userId="S::vishnu6@iitb.ac.in::3d8c5614-1d11-4a54-a0cc-d84f511fc444" providerId="AD" clId="Web-{3558327A-406B-02DE-0B55-80811A0AB4FF}" dt="2023-06-27T05:37:26" v="3351"/>
          <ac:graphicFrameMkLst>
            <pc:docMk/>
            <pc:sldMk cId="2061685844" sldId="315"/>
            <ac:graphicFrameMk id="11" creationId="{56C6A488-9E52-887B-FE4B-CBB7A2564899}"/>
          </ac:graphicFrameMkLst>
        </pc:graphicFrameChg>
        <pc:picChg chg="add mod ord">
          <ac:chgData name="M Vishnu Sankar" userId="S::vishnu6@iitb.ac.in::3d8c5614-1d11-4a54-a0cc-d84f511fc444" providerId="AD" clId="Web-{3558327A-406B-02DE-0B55-80811A0AB4FF}" dt="2023-06-27T05:36:27.623" v="3269" actId="1076"/>
          <ac:picMkLst>
            <pc:docMk/>
            <pc:sldMk cId="2061685844" sldId="315"/>
            <ac:picMk id="3" creationId="{AB206846-7C37-06E8-3768-2576745F73B3}"/>
          </ac:picMkLst>
        </pc:picChg>
        <pc:picChg chg="add mod">
          <ac:chgData name="M Vishnu Sankar" userId="S::vishnu6@iitb.ac.in::3d8c5614-1d11-4a54-a0cc-d84f511fc444" providerId="AD" clId="Web-{3558327A-406B-02DE-0B55-80811A0AB4FF}" dt="2023-06-27T05:36:11.591" v="3265" actId="1076"/>
          <ac:picMkLst>
            <pc:docMk/>
            <pc:sldMk cId="2061685844" sldId="315"/>
            <ac:picMk id="5" creationId="{1AD51BEE-9A7A-917E-AE0F-57960A7896C6}"/>
          </ac:picMkLst>
        </pc:picChg>
        <pc:picChg chg="del">
          <ac:chgData name="M Vishnu Sankar" userId="S::vishnu6@iitb.ac.in::3d8c5614-1d11-4a54-a0cc-d84f511fc444" providerId="AD" clId="Web-{3558327A-406B-02DE-0B55-80811A0AB4FF}" dt="2023-06-27T05:35:15.261" v="3255"/>
          <ac:picMkLst>
            <pc:docMk/>
            <pc:sldMk cId="2061685844" sldId="315"/>
            <ac:picMk id="6" creationId="{52A2A464-E0B6-53A5-C55C-2945927F8F02}"/>
          </ac:picMkLst>
        </pc:picChg>
        <pc:picChg chg="del">
          <ac:chgData name="M Vishnu Sankar" userId="S::vishnu6@iitb.ac.in::3d8c5614-1d11-4a54-a0cc-d84f511fc444" providerId="AD" clId="Web-{3558327A-406B-02DE-0B55-80811A0AB4FF}" dt="2023-06-27T05:35:15.261" v="3254"/>
          <ac:picMkLst>
            <pc:docMk/>
            <pc:sldMk cId="2061685844" sldId="315"/>
            <ac:picMk id="7" creationId="{DF1BEE51-F28F-20A4-94C4-923A4A510363}"/>
          </ac:picMkLst>
        </pc:picChg>
      </pc:sldChg>
      <pc:sldChg chg="addSp delSp modSp add replId">
        <pc:chgData name="M Vishnu Sankar" userId="S::vishnu6@iitb.ac.in::3d8c5614-1d11-4a54-a0cc-d84f511fc444" providerId="AD" clId="Web-{3558327A-406B-02DE-0B55-80811A0AB4FF}" dt="2023-06-27T05:38:37.674" v="3369" actId="1076"/>
        <pc:sldMkLst>
          <pc:docMk/>
          <pc:sldMk cId="128164116" sldId="316"/>
        </pc:sldMkLst>
        <pc:graphicFrameChg chg="del">
          <ac:chgData name="M Vishnu Sankar" userId="S::vishnu6@iitb.ac.in::3d8c5614-1d11-4a54-a0cc-d84f511fc444" providerId="AD" clId="Web-{3558327A-406B-02DE-0B55-80811A0AB4FF}" dt="2023-06-27T05:37:34.406" v="3354"/>
          <ac:graphicFrameMkLst>
            <pc:docMk/>
            <pc:sldMk cId="128164116" sldId="316"/>
            <ac:graphicFrameMk id="11" creationId="{56C6A488-9E52-887B-FE4B-CBB7A2564899}"/>
          </ac:graphicFrameMkLst>
        </pc:graphicFrameChg>
        <pc:picChg chg="del">
          <ac:chgData name="M Vishnu Sankar" userId="S::vishnu6@iitb.ac.in::3d8c5614-1d11-4a54-a0cc-d84f511fc444" providerId="AD" clId="Web-{3558327A-406B-02DE-0B55-80811A0AB4FF}" dt="2023-06-27T05:37:34.406" v="3353"/>
          <ac:picMkLst>
            <pc:docMk/>
            <pc:sldMk cId="128164116" sldId="316"/>
            <ac:picMk id="3" creationId="{AB206846-7C37-06E8-3768-2576745F73B3}"/>
          </ac:picMkLst>
        </pc:picChg>
        <pc:picChg chg="del">
          <ac:chgData name="M Vishnu Sankar" userId="S::vishnu6@iitb.ac.in::3d8c5614-1d11-4a54-a0cc-d84f511fc444" providerId="AD" clId="Web-{3558327A-406B-02DE-0B55-80811A0AB4FF}" dt="2023-06-27T05:37:34.406" v="3355"/>
          <ac:picMkLst>
            <pc:docMk/>
            <pc:sldMk cId="128164116" sldId="316"/>
            <ac:picMk id="5" creationId="{1AD51BEE-9A7A-917E-AE0F-57960A7896C6}"/>
          </ac:picMkLst>
        </pc:picChg>
        <pc:picChg chg="add mod">
          <ac:chgData name="M Vishnu Sankar" userId="S::vishnu6@iitb.ac.in::3d8c5614-1d11-4a54-a0cc-d84f511fc444" providerId="AD" clId="Web-{3558327A-406B-02DE-0B55-80811A0AB4FF}" dt="2023-06-27T05:37:57.969" v="3359" actId="14100"/>
          <ac:picMkLst>
            <pc:docMk/>
            <pc:sldMk cId="128164116" sldId="316"/>
            <ac:picMk id="6" creationId="{4F2FC2F4-C6A4-284C-53E6-1CAD81628108}"/>
          </ac:picMkLst>
        </pc:picChg>
        <pc:picChg chg="add del mod">
          <ac:chgData name="M Vishnu Sankar" userId="S::vishnu6@iitb.ac.in::3d8c5614-1d11-4a54-a0cc-d84f511fc444" providerId="AD" clId="Web-{3558327A-406B-02DE-0B55-80811A0AB4FF}" dt="2023-06-27T05:38:24.220" v="3365"/>
          <ac:picMkLst>
            <pc:docMk/>
            <pc:sldMk cId="128164116" sldId="316"/>
            <ac:picMk id="7" creationId="{39F0173A-2076-0B03-0BD6-F5DAA8BFE856}"/>
          </ac:picMkLst>
        </pc:picChg>
        <pc:picChg chg="add del mod">
          <ac:chgData name="M Vishnu Sankar" userId="S::vishnu6@iitb.ac.in::3d8c5614-1d11-4a54-a0cc-d84f511fc444" providerId="AD" clId="Web-{3558327A-406B-02DE-0B55-80811A0AB4FF}" dt="2023-06-27T05:38:24.220" v="3364"/>
          <ac:picMkLst>
            <pc:docMk/>
            <pc:sldMk cId="128164116" sldId="316"/>
            <ac:picMk id="9" creationId="{C7C5E3CF-572A-345B-3257-5D412DEA9A24}"/>
          </ac:picMkLst>
        </pc:picChg>
        <pc:picChg chg="add mod">
          <ac:chgData name="M Vishnu Sankar" userId="S::vishnu6@iitb.ac.in::3d8c5614-1d11-4a54-a0cc-d84f511fc444" providerId="AD" clId="Web-{3558327A-406B-02DE-0B55-80811A0AB4FF}" dt="2023-06-27T05:38:37.674" v="3369" actId="1076"/>
          <ac:picMkLst>
            <pc:docMk/>
            <pc:sldMk cId="128164116" sldId="316"/>
            <ac:picMk id="13" creationId="{93C5500F-52A1-4A5F-6C80-AE156246CBFC}"/>
          </ac:picMkLst>
        </pc:picChg>
      </pc:sldChg>
      <pc:sldChg chg="addSp delSp modSp add replId">
        <pc:chgData name="M Vishnu Sankar" userId="S::vishnu6@iitb.ac.in::3d8c5614-1d11-4a54-a0cc-d84f511fc444" providerId="AD" clId="Web-{3558327A-406B-02DE-0B55-80811A0AB4FF}" dt="2023-06-27T05:39:05.331" v="3382" actId="14100"/>
        <pc:sldMkLst>
          <pc:docMk/>
          <pc:sldMk cId="4242534287" sldId="317"/>
        </pc:sldMkLst>
        <pc:picChg chg="add mod">
          <ac:chgData name="M Vishnu Sankar" userId="S::vishnu6@iitb.ac.in::3d8c5614-1d11-4a54-a0cc-d84f511fc444" providerId="AD" clId="Web-{3558327A-406B-02DE-0B55-80811A0AB4FF}" dt="2023-06-27T05:38:58.315" v="3378" actId="1076"/>
          <ac:picMkLst>
            <pc:docMk/>
            <pc:sldMk cId="4242534287" sldId="317"/>
            <ac:picMk id="3" creationId="{87EF1AF6-33A9-15FA-F276-793F0EBC41B3}"/>
          </ac:picMkLst>
        </pc:picChg>
        <pc:picChg chg="add mod">
          <ac:chgData name="M Vishnu Sankar" userId="S::vishnu6@iitb.ac.in::3d8c5614-1d11-4a54-a0cc-d84f511fc444" providerId="AD" clId="Web-{3558327A-406B-02DE-0B55-80811A0AB4FF}" dt="2023-06-27T05:39:05.331" v="3382" actId="14100"/>
          <ac:picMkLst>
            <pc:docMk/>
            <pc:sldMk cId="4242534287" sldId="317"/>
            <ac:picMk id="5" creationId="{C2E96855-8A78-6FE7-CCDF-D6517D2AB1E9}"/>
          </ac:picMkLst>
        </pc:picChg>
        <pc:picChg chg="del">
          <ac:chgData name="M Vishnu Sankar" userId="S::vishnu6@iitb.ac.in::3d8c5614-1d11-4a54-a0cc-d84f511fc444" providerId="AD" clId="Web-{3558327A-406B-02DE-0B55-80811A0AB4FF}" dt="2023-06-27T05:38:45.049" v="3372"/>
          <ac:picMkLst>
            <pc:docMk/>
            <pc:sldMk cId="4242534287" sldId="317"/>
            <ac:picMk id="6" creationId="{4F2FC2F4-C6A4-284C-53E6-1CAD81628108}"/>
          </ac:picMkLst>
        </pc:picChg>
        <pc:picChg chg="del">
          <ac:chgData name="M Vishnu Sankar" userId="S::vishnu6@iitb.ac.in::3d8c5614-1d11-4a54-a0cc-d84f511fc444" providerId="AD" clId="Web-{3558327A-406B-02DE-0B55-80811A0AB4FF}" dt="2023-06-27T05:38:45.049" v="3371"/>
          <ac:picMkLst>
            <pc:docMk/>
            <pc:sldMk cId="4242534287" sldId="317"/>
            <ac:picMk id="13" creationId="{93C5500F-52A1-4A5F-6C80-AE156246CBFC}"/>
          </ac:picMkLst>
        </pc:picChg>
      </pc:sldChg>
      <pc:sldChg chg="addSp delSp modSp add replId">
        <pc:chgData name="M Vishnu Sankar" userId="S::vishnu6@iitb.ac.in::3d8c5614-1d11-4a54-a0cc-d84f511fc444" providerId="AD" clId="Web-{3558327A-406B-02DE-0B55-80811A0AB4FF}" dt="2023-06-27T05:41:04.570" v="3427" actId="1076"/>
        <pc:sldMkLst>
          <pc:docMk/>
          <pc:sldMk cId="2778227164" sldId="318"/>
        </pc:sldMkLst>
        <pc:picChg chg="del">
          <ac:chgData name="M Vishnu Sankar" userId="S::vishnu6@iitb.ac.in::3d8c5614-1d11-4a54-a0cc-d84f511fc444" providerId="AD" clId="Web-{3558327A-406B-02DE-0B55-80811A0AB4FF}" dt="2023-06-27T05:39:15.300" v="3385"/>
          <ac:picMkLst>
            <pc:docMk/>
            <pc:sldMk cId="2778227164" sldId="318"/>
            <ac:picMk id="3" creationId="{87EF1AF6-33A9-15FA-F276-793F0EBC41B3}"/>
          </ac:picMkLst>
        </pc:picChg>
        <pc:picChg chg="del">
          <ac:chgData name="M Vishnu Sankar" userId="S::vishnu6@iitb.ac.in::3d8c5614-1d11-4a54-a0cc-d84f511fc444" providerId="AD" clId="Web-{3558327A-406B-02DE-0B55-80811A0AB4FF}" dt="2023-06-27T05:39:15.300" v="3384"/>
          <ac:picMkLst>
            <pc:docMk/>
            <pc:sldMk cId="2778227164" sldId="318"/>
            <ac:picMk id="5" creationId="{C2E96855-8A78-6FE7-CCDF-D6517D2AB1E9}"/>
          </ac:picMkLst>
        </pc:picChg>
        <pc:picChg chg="add del mod">
          <ac:chgData name="M Vishnu Sankar" userId="S::vishnu6@iitb.ac.in::3d8c5614-1d11-4a54-a0cc-d84f511fc444" providerId="AD" clId="Web-{3558327A-406B-02DE-0B55-80811A0AB4FF}" dt="2023-06-27T05:40:47.022" v="3422"/>
          <ac:picMkLst>
            <pc:docMk/>
            <pc:sldMk cId="2778227164" sldId="318"/>
            <ac:picMk id="6" creationId="{37204B92-9E8E-83CD-B352-4823E0A2CE26}"/>
          </ac:picMkLst>
        </pc:picChg>
        <pc:picChg chg="add del mod">
          <ac:chgData name="M Vishnu Sankar" userId="S::vishnu6@iitb.ac.in::3d8c5614-1d11-4a54-a0cc-d84f511fc444" providerId="AD" clId="Web-{3558327A-406B-02DE-0B55-80811A0AB4FF}" dt="2023-06-27T05:39:37.285" v="3395"/>
          <ac:picMkLst>
            <pc:docMk/>
            <pc:sldMk cId="2778227164" sldId="318"/>
            <ac:picMk id="7" creationId="{1A4F2889-1196-DDD8-EA62-4BB0E74206C8}"/>
          </ac:picMkLst>
        </pc:picChg>
        <pc:picChg chg="add del mod">
          <ac:chgData name="M Vishnu Sankar" userId="S::vishnu6@iitb.ac.in::3d8c5614-1d11-4a54-a0cc-d84f511fc444" providerId="AD" clId="Web-{3558327A-406B-02DE-0B55-80811A0AB4FF}" dt="2023-06-27T05:40:47.022" v="3421"/>
          <ac:picMkLst>
            <pc:docMk/>
            <pc:sldMk cId="2778227164" sldId="318"/>
            <ac:picMk id="9" creationId="{6A524025-F88C-6677-5BB8-98D139373950}"/>
          </ac:picMkLst>
        </pc:picChg>
        <pc:picChg chg="add del mod">
          <ac:chgData name="M Vishnu Sankar" userId="S::vishnu6@iitb.ac.in::3d8c5614-1d11-4a54-a0cc-d84f511fc444" providerId="AD" clId="Web-{3558327A-406B-02DE-0B55-80811A0AB4FF}" dt="2023-06-27T05:40:47.022" v="3420"/>
          <ac:picMkLst>
            <pc:docMk/>
            <pc:sldMk cId="2778227164" sldId="318"/>
            <ac:picMk id="11" creationId="{DEBA6C39-E5BB-E2E2-48B6-93B663374F3D}"/>
          </ac:picMkLst>
        </pc:picChg>
        <pc:picChg chg="add mod">
          <ac:chgData name="M Vishnu Sankar" userId="S::vishnu6@iitb.ac.in::3d8c5614-1d11-4a54-a0cc-d84f511fc444" providerId="AD" clId="Web-{3558327A-406B-02DE-0B55-80811A0AB4FF}" dt="2023-06-27T05:41:04.570" v="3427" actId="1076"/>
          <ac:picMkLst>
            <pc:docMk/>
            <pc:sldMk cId="2778227164" sldId="318"/>
            <ac:picMk id="13" creationId="{5E97BC49-532B-9F22-D721-F75D8A869ACC}"/>
          </ac:picMkLst>
        </pc:picChg>
      </pc:sldChg>
      <pc:sldChg chg="delSp modSp add replId">
        <pc:chgData name="M Vishnu Sankar" userId="S::vishnu6@iitb.ac.in::3d8c5614-1d11-4a54-a0cc-d84f511fc444" providerId="AD" clId="Web-{3558327A-406B-02DE-0B55-80811A0AB4FF}" dt="2023-06-27T05:41:28.555" v="3449" actId="20577"/>
        <pc:sldMkLst>
          <pc:docMk/>
          <pc:sldMk cId="3495572541" sldId="319"/>
        </pc:sldMkLst>
        <pc:spChg chg="mod">
          <ac:chgData name="M Vishnu Sankar" userId="S::vishnu6@iitb.ac.in::3d8c5614-1d11-4a54-a0cc-d84f511fc444" providerId="AD" clId="Web-{3558327A-406B-02DE-0B55-80811A0AB4FF}" dt="2023-06-27T05:41:28.555" v="3449" actId="20577"/>
          <ac:spMkLst>
            <pc:docMk/>
            <pc:sldMk cId="3495572541" sldId="319"/>
            <ac:spMk id="2" creationId="{9D676093-5C56-C6BA-99A9-80867B59021F}"/>
          </ac:spMkLst>
        </pc:spChg>
        <pc:picChg chg="del">
          <ac:chgData name="M Vishnu Sankar" userId="S::vishnu6@iitb.ac.in::3d8c5614-1d11-4a54-a0cc-d84f511fc444" providerId="AD" clId="Web-{3558327A-406B-02DE-0B55-80811A0AB4FF}" dt="2023-06-27T05:41:19.711" v="3436"/>
          <ac:picMkLst>
            <pc:docMk/>
            <pc:sldMk cId="3495572541" sldId="319"/>
            <ac:picMk id="13" creationId="{5E97BC49-532B-9F22-D721-F75D8A869ACC}"/>
          </ac:picMkLst>
        </pc:picChg>
      </pc:sldChg>
      <pc:sldMasterChg chg="add addSldLayout">
        <pc:chgData name="M Vishnu Sankar" userId="S::vishnu6@iitb.ac.in::3d8c5614-1d11-4a54-a0cc-d84f511fc444" providerId="AD" clId="Web-{3558327A-406B-02DE-0B55-80811A0AB4FF}" dt="2023-06-27T04:41:51.024" v="1821"/>
        <pc:sldMasterMkLst>
          <pc:docMk/>
          <pc:sldMasterMk cId="2460954070" sldId="2147483672"/>
        </pc:sldMasterMkLst>
        <pc:sldLayoutChg chg="add">
          <pc:chgData name="M Vishnu Sankar" userId="S::vishnu6@iitb.ac.in::3d8c5614-1d11-4a54-a0cc-d84f511fc444" providerId="AD" clId="Web-{3558327A-406B-02DE-0B55-80811A0AB4FF}" dt="2023-06-27T04:41:51.024" v="1821"/>
          <pc:sldLayoutMkLst>
            <pc:docMk/>
            <pc:sldMasterMk cId="2460954070" sldId="2147483672"/>
            <pc:sldLayoutMk cId="2385387890" sldId="2147483673"/>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949138452" sldId="2147483674"/>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2591524520" sldId="2147483675"/>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1203092039" sldId="2147483676"/>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733172339" sldId="2147483677"/>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210312558" sldId="2147483678"/>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146388984" sldId="2147483679"/>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171841454" sldId="2147483680"/>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1718958274" sldId="2147483681"/>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2202905451" sldId="2147483682"/>
          </pc:sldLayoutMkLst>
        </pc:sldLayoutChg>
        <pc:sldLayoutChg chg="add">
          <pc:chgData name="M Vishnu Sankar" userId="S::vishnu6@iitb.ac.in::3d8c5614-1d11-4a54-a0cc-d84f511fc444" providerId="AD" clId="Web-{3558327A-406B-02DE-0B55-80811A0AB4FF}" dt="2023-06-27T04:41:51.024" v="1821"/>
          <pc:sldLayoutMkLst>
            <pc:docMk/>
            <pc:sldMasterMk cId="2460954070" sldId="2147483672"/>
            <pc:sldLayoutMk cId="3479445657" sldId="2147483683"/>
          </pc:sldLayoutMkLst>
        </pc:sldLayoutChg>
      </pc:sldMasterChg>
    </pc:docChg>
  </pc:docChgLst>
  <pc:docChgLst>
    <pc:chgData name="M Vishnu Sankar" userId="S::vishnu6@iitb.ac.in::3d8c5614-1d11-4a54-a0cc-d84f511fc444" providerId="AD" clId="Web-{C7972784-602D-B013-D09B-CC7110D28D64}"/>
    <pc:docChg chg="modSld">
      <pc:chgData name="M Vishnu Sankar" userId="S::vishnu6@iitb.ac.in::3d8c5614-1d11-4a54-a0cc-d84f511fc444" providerId="AD" clId="Web-{C7972784-602D-B013-D09B-CC7110D28D64}" dt="2023-06-27T06:03:56.055" v="77" actId="20577"/>
      <pc:docMkLst>
        <pc:docMk/>
      </pc:docMkLst>
      <pc:sldChg chg="addSp modSp">
        <pc:chgData name="M Vishnu Sankar" userId="S::vishnu6@iitb.ac.in::3d8c5614-1d11-4a54-a0cc-d84f511fc444" providerId="AD" clId="Web-{C7972784-602D-B013-D09B-CC7110D28D64}" dt="2023-06-27T06:03:56.055" v="77" actId="20577"/>
        <pc:sldMkLst>
          <pc:docMk/>
          <pc:sldMk cId="3495572541" sldId="319"/>
        </pc:sldMkLst>
        <pc:spChg chg="add mod">
          <ac:chgData name="M Vishnu Sankar" userId="S::vishnu6@iitb.ac.in::3d8c5614-1d11-4a54-a0cc-d84f511fc444" providerId="AD" clId="Web-{C7972784-602D-B013-D09B-CC7110D28D64}" dt="2023-06-27T06:03:56.055" v="77" actId="20577"/>
          <ac:spMkLst>
            <pc:docMk/>
            <pc:sldMk cId="3495572541" sldId="319"/>
            <ac:spMk id="5" creationId="{F41AC49D-56A2-1DB1-AFBB-E31520CEF0FB}"/>
          </ac:spMkLst>
        </pc:spChg>
      </pc:sldChg>
    </pc:docChg>
  </pc:docChgLst>
  <pc:docChgLst>
    <pc:chgData name="M Vishnu Sankar" userId="S::vishnu6@iitb.ac.in::3d8c5614-1d11-4a54-a0cc-d84f511fc444" providerId="AD" clId="Web-{4E81123F-4D92-412B-92EE-89BA64F1FCB5}"/>
    <pc:docChg chg="modSld">
      <pc:chgData name="M Vishnu Sankar" userId="S::vishnu6@iitb.ac.in::3d8c5614-1d11-4a54-a0cc-d84f511fc444" providerId="AD" clId="Web-{4E81123F-4D92-412B-92EE-89BA64F1FCB5}" dt="2023-07-19T15:17:50.639" v="1"/>
      <pc:docMkLst>
        <pc:docMk/>
      </pc:docMkLst>
      <pc:sldChg chg="mod modShow">
        <pc:chgData name="M Vishnu Sankar" userId="S::vishnu6@iitb.ac.in::3d8c5614-1d11-4a54-a0cc-d84f511fc444" providerId="AD" clId="Web-{4E81123F-4D92-412B-92EE-89BA64F1FCB5}" dt="2023-07-19T15:17:50.639" v="1"/>
        <pc:sldMkLst>
          <pc:docMk/>
          <pc:sldMk cId="2514630750" sldId="300"/>
        </pc:sldMkLst>
      </pc:sldChg>
      <pc:sldChg chg="mod modShow">
        <pc:chgData name="M Vishnu Sankar" userId="S::vishnu6@iitb.ac.in::3d8c5614-1d11-4a54-a0cc-d84f511fc444" providerId="AD" clId="Web-{4E81123F-4D92-412B-92EE-89BA64F1FCB5}" dt="2023-07-19T15:17:50.576" v="0"/>
        <pc:sldMkLst>
          <pc:docMk/>
          <pc:sldMk cId="2166651284" sldId="30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DC905-7C9C-4D9B-BB45-41B3C23434F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47F5084E-FBF2-41F6-A48B-EE39B01BF9FC}">
      <dgm:prSet/>
      <dgm:spPr/>
      <dgm:t>
        <a:bodyPr/>
        <a:lstStyle/>
        <a:p>
          <a:pPr>
            <a:lnSpc>
              <a:spcPct val="100000"/>
            </a:lnSpc>
          </a:pPr>
          <a:r>
            <a:rPr lang="en-US">
              <a:solidFill>
                <a:schemeClr val="tx1"/>
              </a:solidFill>
              <a:latin typeface="Calibri Light" panose="020F0302020204030204"/>
            </a:rPr>
            <a:t>Why MDO?</a:t>
          </a:r>
          <a:endParaRPr lang="en-US">
            <a:solidFill>
              <a:schemeClr val="tx1"/>
            </a:solidFill>
          </a:endParaRPr>
        </a:p>
      </dgm:t>
    </dgm:pt>
    <dgm:pt modelId="{279F64A9-C6CC-4855-A172-36E12AB0F92F}" type="parTrans" cxnId="{CF2A2FA1-FE49-48BB-9828-1A98C918902F}">
      <dgm:prSet/>
      <dgm:spPr/>
      <dgm:t>
        <a:bodyPr/>
        <a:lstStyle/>
        <a:p>
          <a:endParaRPr lang="en-US"/>
        </a:p>
      </dgm:t>
    </dgm:pt>
    <dgm:pt modelId="{1076DFB7-7135-4967-B590-B2F849AEF59E}" type="sibTrans" cxnId="{CF2A2FA1-FE49-48BB-9828-1A98C918902F}">
      <dgm:prSet/>
      <dgm:spPr/>
      <dgm:t>
        <a:bodyPr/>
        <a:lstStyle/>
        <a:p>
          <a:pPr>
            <a:lnSpc>
              <a:spcPct val="100000"/>
            </a:lnSpc>
          </a:pPr>
          <a:endParaRPr lang="en-US"/>
        </a:p>
      </dgm:t>
    </dgm:pt>
    <dgm:pt modelId="{41343C97-01B7-49B6-921B-BC2D4649C91B}">
      <dgm:prSet/>
      <dgm:spPr/>
      <dgm:t>
        <a:bodyPr/>
        <a:lstStyle/>
        <a:p>
          <a:pPr rtl="0">
            <a:lnSpc>
              <a:spcPct val="100000"/>
            </a:lnSpc>
          </a:pPr>
          <a:r>
            <a:rPr lang="en-US">
              <a:solidFill>
                <a:schemeClr val="tx1"/>
              </a:solidFill>
              <a:latin typeface="Calibri Light" panose="020F0302020204030204"/>
            </a:rPr>
            <a:t>Motivation, Goal and Deliverables</a:t>
          </a:r>
          <a:endParaRPr lang="en-US">
            <a:solidFill>
              <a:schemeClr val="tx1"/>
            </a:solidFill>
          </a:endParaRPr>
        </a:p>
      </dgm:t>
    </dgm:pt>
    <dgm:pt modelId="{08004C36-82A5-4B3C-A32A-79CB981939BB}" type="parTrans" cxnId="{C25594A8-6584-411E-95C0-301106B37D2F}">
      <dgm:prSet/>
      <dgm:spPr/>
      <dgm:t>
        <a:bodyPr/>
        <a:lstStyle/>
        <a:p>
          <a:endParaRPr lang="en-US"/>
        </a:p>
      </dgm:t>
    </dgm:pt>
    <dgm:pt modelId="{D174E778-4803-4C71-9BB1-EADAD2D97A09}" type="sibTrans" cxnId="{C25594A8-6584-411E-95C0-301106B37D2F}">
      <dgm:prSet/>
      <dgm:spPr/>
      <dgm:t>
        <a:bodyPr/>
        <a:lstStyle/>
        <a:p>
          <a:pPr>
            <a:lnSpc>
              <a:spcPct val="100000"/>
            </a:lnSpc>
          </a:pPr>
          <a:endParaRPr lang="en-US"/>
        </a:p>
      </dgm:t>
    </dgm:pt>
    <dgm:pt modelId="{20A6825E-C7FB-4AF9-966C-FFCAC80F4D4A}">
      <dgm:prSet phldr="0"/>
      <dgm:spPr/>
      <dgm:t>
        <a:bodyPr/>
        <a:lstStyle/>
        <a:p>
          <a:pPr>
            <a:lnSpc>
              <a:spcPct val="100000"/>
            </a:lnSpc>
          </a:pPr>
          <a:r>
            <a:rPr lang="en-US">
              <a:solidFill>
                <a:schemeClr val="tx1"/>
              </a:solidFill>
              <a:latin typeface="Calibri Light" panose="020F0302020204030204"/>
            </a:rPr>
            <a:t>Framework Development</a:t>
          </a:r>
          <a:endParaRPr lang="en-US">
            <a:solidFill>
              <a:schemeClr val="tx1"/>
            </a:solidFill>
          </a:endParaRPr>
        </a:p>
      </dgm:t>
    </dgm:pt>
    <dgm:pt modelId="{A4F3656F-FB55-42F6-BA47-0D2681CB2A8A}" type="parTrans" cxnId="{DD7B85E4-D6F7-42B0-9169-EF5F8B03B9F3}">
      <dgm:prSet/>
      <dgm:spPr/>
      <dgm:t>
        <a:bodyPr/>
        <a:lstStyle/>
        <a:p>
          <a:endParaRPr lang="en-US"/>
        </a:p>
      </dgm:t>
    </dgm:pt>
    <dgm:pt modelId="{AEC0FEB5-26E9-4CC8-A421-93741BB4448C}" type="sibTrans" cxnId="{DD7B85E4-D6F7-42B0-9169-EF5F8B03B9F3}">
      <dgm:prSet/>
      <dgm:spPr/>
      <dgm:t>
        <a:bodyPr/>
        <a:lstStyle/>
        <a:p>
          <a:pPr>
            <a:lnSpc>
              <a:spcPct val="100000"/>
            </a:lnSpc>
          </a:pPr>
          <a:endParaRPr lang="en-US"/>
        </a:p>
      </dgm:t>
    </dgm:pt>
    <dgm:pt modelId="{FCE53B38-E5C5-4483-9097-6E5A4168BADC}">
      <dgm:prSet/>
      <dgm:spPr/>
      <dgm:t>
        <a:bodyPr/>
        <a:lstStyle/>
        <a:p>
          <a:pPr>
            <a:lnSpc>
              <a:spcPct val="100000"/>
            </a:lnSpc>
          </a:pPr>
          <a:r>
            <a:rPr lang="en-US">
              <a:solidFill>
                <a:schemeClr val="tx1"/>
              </a:solidFill>
              <a:latin typeface="Calibri Light" panose="020F0302020204030204"/>
            </a:rPr>
            <a:t>Framework Building-II</a:t>
          </a:r>
          <a:endParaRPr lang="en-US">
            <a:solidFill>
              <a:schemeClr val="tx1"/>
            </a:solidFill>
          </a:endParaRPr>
        </a:p>
      </dgm:t>
    </dgm:pt>
    <dgm:pt modelId="{F4D7B73E-4BCB-47EC-97F3-011A329048CA}" type="parTrans" cxnId="{B9AADAEB-9A85-4CC4-A577-21F6173B99C0}">
      <dgm:prSet/>
      <dgm:spPr/>
      <dgm:t>
        <a:bodyPr/>
        <a:lstStyle/>
        <a:p>
          <a:endParaRPr lang="en-US"/>
        </a:p>
      </dgm:t>
    </dgm:pt>
    <dgm:pt modelId="{307503B9-F3A0-4267-9D89-0CA53D182C2F}" type="sibTrans" cxnId="{B9AADAEB-9A85-4CC4-A577-21F6173B99C0}">
      <dgm:prSet/>
      <dgm:spPr/>
      <dgm:t>
        <a:bodyPr/>
        <a:lstStyle/>
        <a:p>
          <a:pPr>
            <a:lnSpc>
              <a:spcPct val="100000"/>
            </a:lnSpc>
          </a:pPr>
          <a:endParaRPr lang="en-US"/>
        </a:p>
      </dgm:t>
    </dgm:pt>
    <dgm:pt modelId="{5AD43E05-07DA-465F-B823-315026DE2033}">
      <dgm:prSet phldr="0"/>
      <dgm:spPr/>
      <dgm:t>
        <a:bodyPr/>
        <a:lstStyle/>
        <a:p>
          <a:pPr>
            <a:lnSpc>
              <a:spcPct val="100000"/>
            </a:lnSpc>
          </a:pPr>
          <a:r>
            <a:rPr lang="en-US">
              <a:solidFill>
                <a:schemeClr val="tx1"/>
              </a:solidFill>
              <a:latin typeface="Calibri Light" panose="020F0302020204030204"/>
            </a:rPr>
            <a:t>Framework Building-I</a:t>
          </a:r>
        </a:p>
      </dgm:t>
    </dgm:pt>
    <dgm:pt modelId="{960107BF-7958-42A0-A9D8-F0EEF3654A33}" type="parTrans" cxnId="{F40876D8-95EE-42BC-A8F7-CC1C2DF59693}">
      <dgm:prSet/>
      <dgm:spPr/>
    </dgm:pt>
    <dgm:pt modelId="{9EDF67CB-3356-4CF3-97CF-015F7F4B3BE7}" type="sibTrans" cxnId="{F40876D8-95EE-42BC-A8F7-CC1C2DF59693}">
      <dgm:prSet/>
      <dgm:spPr/>
      <dgm:t>
        <a:bodyPr/>
        <a:lstStyle/>
        <a:p>
          <a:endParaRPr lang="en-US"/>
        </a:p>
      </dgm:t>
    </dgm:pt>
    <dgm:pt modelId="{2A79BB8F-3ED7-48BB-A6AF-7ACA150F9299}">
      <dgm:prSet phldr="0"/>
      <dgm:spPr/>
      <dgm:t>
        <a:bodyPr/>
        <a:lstStyle/>
        <a:p>
          <a:pPr rtl="0">
            <a:lnSpc>
              <a:spcPct val="100000"/>
            </a:lnSpc>
          </a:pPr>
          <a:r>
            <a:rPr lang="en-US">
              <a:latin typeface="Calibri Light" panose="020F0302020204030204"/>
            </a:rPr>
            <a:t>Challenges in FB-I</a:t>
          </a:r>
        </a:p>
      </dgm:t>
    </dgm:pt>
    <dgm:pt modelId="{0E56D31E-D9A7-4FE4-AD56-A786CF99AEE7}" type="parTrans" cxnId="{B62EA27E-8C6B-4D78-AB6E-BCA858024D41}">
      <dgm:prSet/>
      <dgm:spPr/>
    </dgm:pt>
    <dgm:pt modelId="{CAA49F10-9A2C-43DA-A970-22C88F2907B7}" type="sibTrans" cxnId="{B62EA27E-8C6B-4D78-AB6E-BCA858024D41}">
      <dgm:prSet/>
      <dgm:spPr/>
      <dgm:t>
        <a:bodyPr/>
        <a:lstStyle/>
        <a:p>
          <a:pPr>
            <a:lnSpc>
              <a:spcPct val="100000"/>
            </a:lnSpc>
          </a:pPr>
          <a:endParaRPr lang="en-US"/>
        </a:p>
      </dgm:t>
    </dgm:pt>
    <dgm:pt modelId="{D6459CFE-E38C-4CF5-9D23-5A7C9B2D6E8C}">
      <dgm:prSet phldr="0"/>
      <dgm:spPr/>
      <dgm:t>
        <a:bodyPr/>
        <a:lstStyle/>
        <a:p>
          <a:pPr>
            <a:lnSpc>
              <a:spcPct val="100000"/>
            </a:lnSpc>
          </a:pPr>
          <a:r>
            <a:rPr lang="en-US">
              <a:latin typeface="Calibri Light" panose="020F0302020204030204"/>
            </a:rPr>
            <a:t>Framework Testing and Results</a:t>
          </a:r>
        </a:p>
      </dgm:t>
    </dgm:pt>
    <dgm:pt modelId="{37322344-73A6-4CEC-BD65-1AA0FFCABEBD}" type="parTrans" cxnId="{FEC336A0-F896-4749-9262-52B4CC38E935}">
      <dgm:prSet/>
      <dgm:spPr/>
    </dgm:pt>
    <dgm:pt modelId="{8207D5A9-91A0-4309-801B-6967C2769CB9}" type="sibTrans" cxnId="{FEC336A0-F896-4749-9262-52B4CC38E935}">
      <dgm:prSet/>
      <dgm:spPr/>
      <dgm:t>
        <a:bodyPr/>
        <a:lstStyle/>
        <a:p>
          <a:pPr>
            <a:lnSpc>
              <a:spcPct val="100000"/>
            </a:lnSpc>
          </a:pPr>
          <a:endParaRPr lang="en-US"/>
        </a:p>
      </dgm:t>
    </dgm:pt>
    <dgm:pt modelId="{A0282877-2E74-4B81-A3B9-2AB7C88F1B84}">
      <dgm:prSet phldr="0"/>
      <dgm:spPr/>
      <dgm:t>
        <a:bodyPr/>
        <a:lstStyle/>
        <a:p>
          <a:pPr rtl="0">
            <a:lnSpc>
              <a:spcPct val="100000"/>
            </a:lnSpc>
          </a:pPr>
          <a:r>
            <a:rPr lang="en-US">
              <a:latin typeface="Calibri Light" panose="020F0302020204030204"/>
            </a:rPr>
            <a:t>Conclusion &amp; Future Work</a:t>
          </a:r>
        </a:p>
      </dgm:t>
    </dgm:pt>
    <dgm:pt modelId="{EB5FB869-090E-4CD6-A5C2-559EBEF37A0C}" type="parTrans" cxnId="{A1BB355C-F45E-412A-8B51-AE032B577616}">
      <dgm:prSet/>
      <dgm:spPr/>
    </dgm:pt>
    <dgm:pt modelId="{D9455D6B-2603-4621-A4C1-8BB04ABF459D}" type="sibTrans" cxnId="{A1BB355C-F45E-412A-8B51-AE032B577616}">
      <dgm:prSet/>
      <dgm:spPr/>
      <dgm:t>
        <a:bodyPr/>
        <a:lstStyle/>
        <a:p>
          <a:pPr>
            <a:lnSpc>
              <a:spcPct val="100000"/>
            </a:lnSpc>
          </a:pPr>
          <a:endParaRPr lang="en-US"/>
        </a:p>
      </dgm:t>
    </dgm:pt>
    <dgm:pt modelId="{4AC8B133-18DC-458C-8549-483F2599B8B3}" type="pres">
      <dgm:prSet presAssocID="{FA8DC905-7C9C-4D9B-BB45-41B3C23434F2}" presName="Name0" presStyleCnt="0">
        <dgm:presLayoutVars>
          <dgm:dir/>
          <dgm:resizeHandles val="exact"/>
        </dgm:presLayoutVars>
      </dgm:prSet>
      <dgm:spPr/>
    </dgm:pt>
    <dgm:pt modelId="{F606CA97-2A94-4667-ADA9-E34056F65541}" type="pres">
      <dgm:prSet presAssocID="{47F5084E-FBF2-41F6-A48B-EE39B01BF9FC}" presName="node" presStyleLbl="node1" presStyleIdx="0" presStyleCnt="8">
        <dgm:presLayoutVars>
          <dgm:bulletEnabled val="1"/>
        </dgm:presLayoutVars>
      </dgm:prSet>
      <dgm:spPr/>
    </dgm:pt>
    <dgm:pt modelId="{56B79A19-4B25-4B26-8621-03AB7AE9AD9F}" type="pres">
      <dgm:prSet presAssocID="{1076DFB7-7135-4967-B590-B2F849AEF59E}" presName="sibTrans" presStyleLbl="sibTrans1D1" presStyleIdx="0" presStyleCnt="7"/>
      <dgm:spPr/>
    </dgm:pt>
    <dgm:pt modelId="{C5102216-324E-4980-810C-060BE1A0D46A}" type="pres">
      <dgm:prSet presAssocID="{1076DFB7-7135-4967-B590-B2F849AEF59E}" presName="connectorText" presStyleLbl="sibTrans1D1" presStyleIdx="0" presStyleCnt="7"/>
      <dgm:spPr/>
    </dgm:pt>
    <dgm:pt modelId="{471B2E17-7E53-4CF4-9338-C7678B6BFBB6}" type="pres">
      <dgm:prSet presAssocID="{41343C97-01B7-49B6-921B-BC2D4649C91B}" presName="node" presStyleLbl="node1" presStyleIdx="1" presStyleCnt="8">
        <dgm:presLayoutVars>
          <dgm:bulletEnabled val="1"/>
        </dgm:presLayoutVars>
      </dgm:prSet>
      <dgm:spPr/>
    </dgm:pt>
    <dgm:pt modelId="{336869B2-0DD6-4127-B1AB-39AF8CB3DCD6}" type="pres">
      <dgm:prSet presAssocID="{D174E778-4803-4C71-9BB1-EADAD2D97A09}" presName="sibTrans" presStyleLbl="sibTrans1D1" presStyleIdx="1" presStyleCnt="7"/>
      <dgm:spPr/>
    </dgm:pt>
    <dgm:pt modelId="{A76C1965-69F2-4D1F-A49E-8EB58FB6694B}" type="pres">
      <dgm:prSet presAssocID="{D174E778-4803-4C71-9BB1-EADAD2D97A09}" presName="connectorText" presStyleLbl="sibTrans1D1" presStyleIdx="1" presStyleCnt="7"/>
      <dgm:spPr/>
    </dgm:pt>
    <dgm:pt modelId="{6E702ED7-CA19-4110-B44B-308E53E06E36}" type="pres">
      <dgm:prSet presAssocID="{20A6825E-C7FB-4AF9-966C-FFCAC80F4D4A}" presName="node" presStyleLbl="node1" presStyleIdx="2" presStyleCnt="8">
        <dgm:presLayoutVars>
          <dgm:bulletEnabled val="1"/>
        </dgm:presLayoutVars>
      </dgm:prSet>
      <dgm:spPr/>
    </dgm:pt>
    <dgm:pt modelId="{1EED0990-2122-41A1-B602-495469F9AD2A}" type="pres">
      <dgm:prSet presAssocID="{AEC0FEB5-26E9-4CC8-A421-93741BB4448C}" presName="sibTrans" presStyleLbl="sibTrans1D1" presStyleIdx="2" presStyleCnt="7"/>
      <dgm:spPr/>
    </dgm:pt>
    <dgm:pt modelId="{EDECA488-AFAD-4BF3-BCEC-EC26AC68E56A}" type="pres">
      <dgm:prSet presAssocID="{AEC0FEB5-26E9-4CC8-A421-93741BB4448C}" presName="connectorText" presStyleLbl="sibTrans1D1" presStyleIdx="2" presStyleCnt="7"/>
      <dgm:spPr/>
    </dgm:pt>
    <dgm:pt modelId="{B4701F1F-0D8F-4AD9-A6EE-B45412C79ECA}" type="pres">
      <dgm:prSet presAssocID="{5AD43E05-07DA-465F-B823-315026DE2033}" presName="node" presStyleLbl="node1" presStyleIdx="3" presStyleCnt="8">
        <dgm:presLayoutVars>
          <dgm:bulletEnabled val="1"/>
        </dgm:presLayoutVars>
      </dgm:prSet>
      <dgm:spPr/>
    </dgm:pt>
    <dgm:pt modelId="{423F96DF-E183-43C9-9DA3-94EB90B84072}" type="pres">
      <dgm:prSet presAssocID="{9EDF67CB-3356-4CF3-97CF-015F7F4B3BE7}" presName="sibTrans" presStyleLbl="sibTrans1D1" presStyleIdx="3" presStyleCnt="7"/>
      <dgm:spPr/>
    </dgm:pt>
    <dgm:pt modelId="{055A45A6-5F24-46CB-A032-B7F23F5471DB}" type="pres">
      <dgm:prSet presAssocID="{9EDF67CB-3356-4CF3-97CF-015F7F4B3BE7}" presName="connectorText" presStyleLbl="sibTrans1D1" presStyleIdx="3" presStyleCnt="7"/>
      <dgm:spPr/>
    </dgm:pt>
    <dgm:pt modelId="{C2C2F5F8-F94A-4EE0-B65F-C0F1007CCA59}" type="pres">
      <dgm:prSet presAssocID="{2A79BB8F-3ED7-48BB-A6AF-7ACA150F9299}" presName="node" presStyleLbl="node1" presStyleIdx="4" presStyleCnt="8">
        <dgm:presLayoutVars>
          <dgm:bulletEnabled val="1"/>
        </dgm:presLayoutVars>
      </dgm:prSet>
      <dgm:spPr/>
    </dgm:pt>
    <dgm:pt modelId="{67EFB741-11C6-4AE7-AA48-8E8A1398324B}" type="pres">
      <dgm:prSet presAssocID="{CAA49F10-9A2C-43DA-A970-22C88F2907B7}" presName="sibTrans" presStyleLbl="sibTrans1D1" presStyleIdx="4" presStyleCnt="7"/>
      <dgm:spPr/>
    </dgm:pt>
    <dgm:pt modelId="{CADCA3A5-1614-43B1-8686-9033CF760E37}" type="pres">
      <dgm:prSet presAssocID="{CAA49F10-9A2C-43DA-A970-22C88F2907B7}" presName="connectorText" presStyleLbl="sibTrans1D1" presStyleIdx="4" presStyleCnt="7"/>
      <dgm:spPr/>
    </dgm:pt>
    <dgm:pt modelId="{05FB56A2-1B1F-45F1-9CE1-C6C2242814FB}" type="pres">
      <dgm:prSet presAssocID="{FCE53B38-E5C5-4483-9097-6E5A4168BADC}" presName="node" presStyleLbl="node1" presStyleIdx="5" presStyleCnt="8">
        <dgm:presLayoutVars>
          <dgm:bulletEnabled val="1"/>
        </dgm:presLayoutVars>
      </dgm:prSet>
      <dgm:spPr/>
    </dgm:pt>
    <dgm:pt modelId="{904200AF-3227-4A20-AEC7-035CC0103C83}" type="pres">
      <dgm:prSet presAssocID="{307503B9-F3A0-4267-9D89-0CA53D182C2F}" presName="sibTrans" presStyleLbl="sibTrans1D1" presStyleIdx="5" presStyleCnt="7"/>
      <dgm:spPr/>
    </dgm:pt>
    <dgm:pt modelId="{DD83F6C3-6BCC-4CEB-B51B-1A76053A2BC0}" type="pres">
      <dgm:prSet presAssocID="{307503B9-F3A0-4267-9D89-0CA53D182C2F}" presName="connectorText" presStyleLbl="sibTrans1D1" presStyleIdx="5" presStyleCnt="7"/>
      <dgm:spPr/>
    </dgm:pt>
    <dgm:pt modelId="{F80E8858-A79B-4246-AA50-17D59F1AEEAB}" type="pres">
      <dgm:prSet presAssocID="{D6459CFE-E38C-4CF5-9D23-5A7C9B2D6E8C}" presName="node" presStyleLbl="node1" presStyleIdx="6" presStyleCnt="8">
        <dgm:presLayoutVars>
          <dgm:bulletEnabled val="1"/>
        </dgm:presLayoutVars>
      </dgm:prSet>
      <dgm:spPr/>
    </dgm:pt>
    <dgm:pt modelId="{739DBFBB-784C-415B-B825-3E26F4115F3E}" type="pres">
      <dgm:prSet presAssocID="{8207D5A9-91A0-4309-801B-6967C2769CB9}" presName="sibTrans" presStyleLbl="sibTrans1D1" presStyleIdx="6" presStyleCnt="7"/>
      <dgm:spPr/>
    </dgm:pt>
    <dgm:pt modelId="{8409E2E4-4965-410A-8D42-BF32BB4E17E6}" type="pres">
      <dgm:prSet presAssocID="{8207D5A9-91A0-4309-801B-6967C2769CB9}" presName="connectorText" presStyleLbl="sibTrans1D1" presStyleIdx="6" presStyleCnt="7"/>
      <dgm:spPr/>
    </dgm:pt>
    <dgm:pt modelId="{6C418AF2-E8FA-44E6-A6B7-1D04602F1F30}" type="pres">
      <dgm:prSet presAssocID="{A0282877-2E74-4B81-A3B9-2AB7C88F1B84}" presName="node" presStyleLbl="node1" presStyleIdx="7" presStyleCnt="8">
        <dgm:presLayoutVars>
          <dgm:bulletEnabled val="1"/>
        </dgm:presLayoutVars>
      </dgm:prSet>
      <dgm:spPr/>
    </dgm:pt>
  </dgm:ptLst>
  <dgm:cxnLst>
    <dgm:cxn modelId="{EDFB370E-41F4-4D92-AAE5-D943D214B334}" type="presOf" srcId="{CAA49F10-9A2C-43DA-A970-22C88F2907B7}" destId="{CADCA3A5-1614-43B1-8686-9033CF760E37}" srcOrd="1" destOrd="0" presId="urn:microsoft.com/office/officeart/2016/7/layout/RepeatingBendingProcessNew"/>
    <dgm:cxn modelId="{2F530C14-0A5B-468C-A791-6D1C39CA89D0}" type="presOf" srcId="{47F5084E-FBF2-41F6-A48B-EE39B01BF9FC}" destId="{F606CA97-2A94-4667-ADA9-E34056F65541}" srcOrd="0" destOrd="0" presId="urn:microsoft.com/office/officeart/2016/7/layout/RepeatingBendingProcessNew"/>
    <dgm:cxn modelId="{8696B63B-F16A-4802-AE19-4B2A28491BD4}" type="presOf" srcId="{D174E778-4803-4C71-9BB1-EADAD2D97A09}" destId="{336869B2-0DD6-4127-B1AB-39AF8CB3DCD6}" srcOrd="0" destOrd="0" presId="urn:microsoft.com/office/officeart/2016/7/layout/RepeatingBendingProcessNew"/>
    <dgm:cxn modelId="{A1BB355C-F45E-412A-8B51-AE032B577616}" srcId="{FA8DC905-7C9C-4D9B-BB45-41B3C23434F2}" destId="{A0282877-2E74-4B81-A3B9-2AB7C88F1B84}" srcOrd="7" destOrd="0" parTransId="{EB5FB869-090E-4CD6-A5C2-559EBEF37A0C}" sibTransId="{D9455D6B-2603-4621-A4C1-8BB04ABF459D}"/>
    <dgm:cxn modelId="{48767660-EED6-480A-9AF3-8E951267F408}" type="presOf" srcId="{D174E778-4803-4C71-9BB1-EADAD2D97A09}" destId="{A76C1965-69F2-4D1F-A49E-8EB58FB6694B}" srcOrd="1" destOrd="0" presId="urn:microsoft.com/office/officeart/2016/7/layout/RepeatingBendingProcessNew"/>
    <dgm:cxn modelId="{5A8A2642-1010-4FA5-A300-307768527655}" type="presOf" srcId="{8207D5A9-91A0-4309-801B-6967C2769CB9}" destId="{8409E2E4-4965-410A-8D42-BF32BB4E17E6}" srcOrd="1" destOrd="0" presId="urn:microsoft.com/office/officeart/2016/7/layout/RepeatingBendingProcessNew"/>
    <dgm:cxn modelId="{04FCB06D-FAA5-422A-AE25-C29F7C101C9C}" type="presOf" srcId="{5AD43E05-07DA-465F-B823-315026DE2033}" destId="{B4701F1F-0D8F-4AD9-A6EE-B45412C79ECA}" srcOrd="0" destOrd="0" presId="urn:microsoft.com/office/officeart/2016/7/layout/RepeatingBendingProcessNew"/>
    <dgm:cxn modelId="{25E11E51-2091-4EE6-AE96-DBCFCF774E38}" type="presOf" srcId="{CAA49F10-9A2C-43DA-A970-22C88F2907B7}" destId="{67EFB741-11C6-4AE7-AA48-8E8A1398324B}" srcOrd="0" destOrd="0" presId="urn:microsoft.com/office/officeart/2016/7/layout/RepeatingBendingProcessNew"/>
    <dgm:cxn modelId="{0A91F256-0126-497C-A384-B6EF843A0636}" type="presOf" srcId="{FA8DC905-7C9C-4D9B-BB45-41B3C23434F2}" destId="{4AC8B133-18DC-458C-8549-483F2599B8B3}" srcOrd="0" destOrd="0" presId="urn:microsoft.com/office/officeart/2016/7/layout/RepeatingBendingProcessNew"/>
    <dgm:cxn modelId="{B62EA27E-8C6B-4D78-AB6E-BCA858024D41}" srcId="{FA8DC905-7C9C-4D9B-BB45-41B3C23434F2}" destId="{2A79BB8F-3ED7-48BB-A6AF-7ACA150F9299}" srcOrd="4" destOrd="0" parTransId="{0E56D31E-D9A7-4FE4-AD56-A786CF99AEE7}" sibTransId="{CAA49F10-9A2C-43DA-A970-22C88F2907B7}"/>
    <dgm:cxn modelId="{42022184-3299-4B51-9857-C74A8B9ACAAD}" type="presOf" srcId="{20A6825E-C7FB-4AF9-966C-FFCAC80F4D4A}" destId="{6E702ED7-CA19-4110-B44B-308E53E06E36}" srcOrd="0" destOrd="0" presId="urn:microsoft.com/office/officeart/2016/7/layout/RepeatingBendingProcessNew"/>
    <dgm:cxn modelId="{2C340A88-61F8-4E17-99F4-51CE804E22B9}" type="presOf" srcId="{AEC0FEB5-26E9-4CC8-A421-93741BB4448C}" destId="{1EED0990-2122-41A1-B602-495469F9AD2A}" srcOrd="0" destOrd="0" presId="urn:microsoft.com/office/officeart/2016/7/layout/RepeatingBendingProcessNew"/>
    <dgm:cxn modelId="{7D525899-24AB-49C6-AF45-05E094735088}" type="presOf" srcId="{2A79BB8F-3ED7-48BB-A6AF-7ACA150F9299}" destId="{C2C2F5F8-F94A-4EE0-B65F-C0F1007CCA59}" srcOrd="0" destOrd="0" presId="urn:microsoft.com/office/officeart/2016/7/layout/RepeatingBendingProcessNew"/>
    <dgm:cxn modelId="{DA043F9A-199E-42F5-8669-78F79BA72A15}" type="presOf" srcId="{307503B9-F3A0-4267-9D89-0CA53D182C2F}" destId="{DD83F6C3-6BCC-4CEB-B51B-1A76053A2BC0}" srcOrd="1" destOrd="0" presId="urn:microsoft.com/office/officeart/2016/7/layout/RepeatingBendingProcessNew"/>
    <dgm:cxn modelId="{FEC336A0-F896-4749-9262-52B4CC38E935}" srcId="{FA8DC905-7C9C-4D9B-BB45-41B3C23434F2}" destId="{D6459CFE-E38C-4CF5-9D23-5A7C9B2D6E8C}" srcOrd="6" destOrd="0" parTransId="{37322344-73A6-4CEC-BD65-1AA0FFCABEBD}" sibTransId="{8207D5A9-91A0-4309-801B-6967C2769CB9}"/>
    <dgm:cxn modelId="{CF2A2FA1-FE49-48BB-9828-1A98C918902F}" srcId="{FA8DC905-7C9C-4D9B-BB45-41B3C23434F2}" destId="{47F5084E-FBF2-41F6-A48B-EE39B01BF9FC}" srcOrd="0" destOrd="0" parTransId="{279F64A9-C6CC-4855-A172-36E12AB0F92F}" sibTransId="{1076DFB7-7135-4967-B590-B2F849AEF59E}"/>
    <dgm:cxn modelId="{5BC99DA2-B567-4073-B46A-ECA9A3907ED3}" type="presOf" srcId="{AEC0FEB5-26E9-4CC8-A421-93741BB4448C}" destId="{EDECA488-AFAD-4BF3-BCEC-EC26AC68E56A}" srcOrd="1" destOrd="0" presId="urn:microsoft.com/office/officeart/2016/7/layout/RepeatingBendingProcessNew"/>
    <dgm:cxn modelId="{750F08A6-7904-446F-8B97-8115D64C1A3B}" type="presOf" srcId="{8207D5A9-91A0-4309-801B-6967C2769CB9}" destId="{739DBFBB-784C-415B-B825-3E26F4115F3E}" srcOrd="0" destOrd="0" presId="urn:microsoft.com/office/officeart/2016/7/layout/RepeatingBendingProcessNew"/>
    <dgm:cxn modelId="{C25594A8-6584-411E-95C0-301106B37D2F}" srcId="{FA8DC905-7C9C-4D9B-BB45-41B3C23434F2}" destId="{41343C97-01B7-49B6-921B-BC2D4649C91B}" srcOrd="1" destOrd="0" parTransId="{08004C36-82A5-4B3C-A32A-79CB981939BB}" sibTransId="{D174E778-4803-4C71-9BB1-EADAD2D97A09}"/>
    <dgm:cxn modelId="{032EDAC4-1DD4-4DA4-88D3-848007BBA3F1}" type="presOf" srcId="{D6459CFE-E38C-4CF5-9D23-5A7C9B2D6E8C}" destId="{F80E8858-A79B-4246-AA50-17D59F1AEEAB}" srcOrd="0" destOrd="0" presId="urn:microsoft.com/office/officeart/2016/7/layout/RepeatingBendingProcessNew"/>
    <dgm:cxn modelId="{0F7B4BD0-CD14-4799-90CB-4577020413BF}" type="presOf" srcId="{A0282877-2E74-4B81-A3B9-2AB7C88F1B84}" destId="{6C418AF2-E8FA-44E6-A6B7-1D04602F1F30}" srcOrd="0" destOrd="0" presId="urn:microsoft.com/office/officeart/2016/7/layout/RepeatingBendingProcessNew"/>
    <dgm:cxn modelId="{330F43D1-2468-4ACD-A742-90452ECFF10F}" type="presOf" srcId="{9EDF67CB-3356-4CF3-97CF-015F7F4B3BE7}" destId="{423F96DF-E183-43C9-9DA3-94EB90B84072}" srcOrd="0" destOrd="0" presId="urn:microsoft.com/office/officeart/2016/7/layout/RepeatingBendingProcessNew"/>
    <dgm:cxn modelId="{4F50CED6-422D-4060-BA8B-861FE86322E4}" type="presOf" srcId="{41343C97-01B7-49B6-921B-BC2D4649C91B}" destId="{471B2E17-7E53-4CF4-9338-C7678B6BFBB6}" srcOrd="0" destOrd="0" presId="urn:microsoft.com/office/officeart/2016/7/layout/RepeatingBendingProcessNew"/>
    <dgm:cxn modelId="{92A2D9D6-177A-403B-9615-0B4FF26BBD8C}" type="presOf" srcId="{307503B9-F3A0-4267-9D89-0CA53D182C2F}" destId="{904200AF-3227-4A20-AEC7-035CC0103C83}" srcOrd="0" destOrd="0" presId="urn:microsoft.com/office/officeart/2016/7/layout/RepeatingBendingProcessNew"/>
    <dgm:cxn modelId="{F40876D8-95EE-42BC-A8F7-CC1C2DF59693}" srcId="{FA8DC905-7C9C-4D9B-BB45-41B3C23434F2}" destId="{5AD43E05-07DA-465F-B823-315026DE2033}" srcOrd="3" destOrd="0" parTransId="{960107BF-7958-42A0-A9D8-F0EEF3654A33}" sibTransId="{9EDF67CB-3356-4CF3-97CF-015F7F4B3BE7}"/>
    <dgm:cxn modelId="{32E4A7D9-2BAA-474C-8FB8-C6557546EE99}" type="presOf" srcId="{9EDF67CB-3356-4CF3-97CF-015F7F4B3BE7}" destId="{055A45A6-5F24-46CB-A032-B7F23F5471DB}" srcOrd="1" destOrd="0" presId="urn:microsoft.com/office/officeart/2016/7/layout/RepeatingBendingProcessNew"/>
    <dgm:cxn modelId="{DD7B85E4-D6F7-42B0-9169-EF5F8B03B9F3}" srcId="{FA8DC905-7C9C-4D9B-BB45-41B3C23434F2}" destId="{20A6825E-C7FB-4AF9-966C-FFCAC80F4D4A}" srcOrd="2" destOrd="0" parTransId="{A4F3656F-FB55-42F6-BA47-0D2681CB2A8A}" sibTransId="{AEC0FEB5-26E9-4CC8-A421-93741BB4448C}"/>
    <dgm:cxn modelId="{644B34E8-A3EE-4786-8041-CF6D52761FE4}" type="presOf" srcId="{FCE53B38-E5C5-4483-9097-6E5A4168BADC}" destId="{05FB56A2-1B1F-45F1-9CE1-C6C2242814FB}" srcOrd="0" destOrd="0" presId="urn:microsoft.com/office/officeart/2016/7/layout/RepeatingBendingProcessNew"/>
    <dgm:cxn modelId="{B9AADAEB-9A85-4CC4-A577-21F6173B99C0}" srcId="{FA8DC905-7C9C-4D9B-BB45-41B3C23434F2}" destId="{FCE53B38-E5C5-4483-9097-6E5A4168BADC}" srcOrd="5" destOrd="0" parTransId="{F4D7B73E-4BCB-47EC-97F3-011A329048CA}" sibTransId="{307503B9-F3A0-4267-9D89-0CA53D182C2F}"/>
    <dgm:cxn modelId="{6DFFB5EE-95D6-4171-A7DD-0F1F9BF687D0}" type="presOf" srcId="{1076DFB7-7135-4967-B590-B2F849AEF59E}" destId="{56B79A19-4B25-4B26-8621-03AB7AE9AD9F}" srcOrd="0" destOrd="0" presId="urn:microsoft.com/office/officeart/2016/7/layout/RepeatingBendingProcessNew"/>
    <dgm:cxn modelId="{35507CF8-E2D9-478F-9D72-3436F39DF42B}" type="presOf" srcId="{1076DFB7-7135-4967-B590-B2F849AEF59E}" destId="{C5102216-324E-4980-810C-060BE1A0D46A}" srcOrd="1" destOrd="0" presId="urn:microsoft.com/office/officeart/2016/7/layout/RepeatingBendingProcessNew"/>
    <dgm:cxn modelId="{E65A6AA5-E3B0-480B-94DE-6B01A5D4C030}" type="presParOf" srcId="{4AC8B133-18DC-458C-8549-483F2599B8B3}" destId="{F606CA97-2A94-4667-ADA9-E34056F65541}" srcOrd="0" destOrd="0" presId="urn:microsoft.com/office/officeart/2016/7/layout/RepeatingBendingProcessNew"/>
    <dgm:cxn modelId="{D1B72E77-2F4D-4BE4-849F-FCC912920532}" type="presParOf" srcId="{4AC8B133-18DC-458C-8549-483F2599B8B3}" destId="{56B79A19-4B25-4B26-8621-03AB7AE9AD9F}" srcOrd="1" destOrd="0" presId="urn:microsoft.com/office/officeart/2016/7/layout/RepeatingBendingProcessNew"/>
    <dgm:cxn modelId="{B2CF19EE-92B6-4EB3-A25F-E7B7EC66491B}" type="presParOf" srcId="{56B79A19-4B25-4B26-8621-03AB7AE9AD9F}" destId="{C5102216-324E-4980-810C-060BE1A0D46A}" srcOrd="0" destOrd="0" presId="urn:microsoft.com/office/officeart/2016/7/layout/RepeatingBendingProcessNew"/>
    <dgm:cxn modelId="{974B7D0A-B4B3-420D-9048-3258C336C35E}" type="presParOf" srcId="{4AC8B133-18DC-458C-8549-483F2599B8B3}" destId="{471B2E17-7E53-4CF4-9338-C7678B6BFBB6}" srcOrd="2" destOrd="0" presId="urn:microsoft.com/office/officeart/2016/7/layout/RepeatingBendingProcessNew"/>
    <dgm:cxn modelId="{C3286B93-AF23-4043-8E98-EF795500C058}" type="presParOf" srcId="{4AC8B133-18DC-458C-8549-483F2599B8B3}" destId="{336869B2-0DD6-4127-B1AB-39AF8CB3DCD6}" srcOrd="3" destOrd="0" presId="urn:microsoft.com/office/officeart/2016/7/layout/RepeatingBendingProcessNew"/>
    <dgm:cxn modelId="{8FE9B6C0-EA0C-4177-9A13-302A6878F7CF}" type="presParOf" srcId="{336869B2-0DD6-4127-B1AB-39AF8CB3DCD6}" destId="{A76C1965-69F2-4D1F-A49E-8EB58FB6694B}" srcOrd="0" destOrd="0" presId="urn:microsoft.com/office/officeart/2016/7/layout/RepeatingBendingProcessNew"/>
    <dgm:cxn modelId="{DC95D1E5-9BFE-4BA0-8862-A460825A7AFB}" type="presParOf" srcId="{4AC8B133-18DC-458C-8549-483F2599B8B3}" destId="{6E702ED7-CA19-4110-B44B-308E53E06E36}" srcOrd="4" destOrd="0" presId="urn:microsoft.com/office/officeart/2016/7/layout/RepeatingBendingProcessNew"/>
    <dgm:cxn modelId="{2EB7A035-EBF5-4D0F-9B16-628A4F1CB72D}" type="presParOf" srcId="{4AC8B133-18DC-458C-8549-483F2599B8B3}" destId="{1EED0990-2122-41A1-B602-495469F9AD2A}" srcOrd="5" destOrd="0" presId="urn:microsoft.com/office/officeart/2016/7/layout/RepeatingBendingProcessNew"/>
    <dgm:cxn modelId="{4C1E164F-5EFA-44B4-8CA0-7849D6727CB9}" type="presParOf" srcId="{1EED0990-2122-41A1-B602-495469F9AD2A}" destId="{EDECA488-AFAD-4BF3-BCEC-EC26AC68E56A}" srcOrd="0" destOrd="0" presId="urn:microsoft.com/office/officeart/2016/7/layout/RepeatingBendingProcessNew"/>
    <dgm:cxn modelId="{B1487B18-4DF0-4D42-977D-E9283CB67D7A}" type="presParOf" srcId="{4AC8B133-18DC-458C-8549-483F2599B8B3}" destId="{B4701F1F-0D8F-4AD9-A6EE-B45412C79ECA}" srcOrd="6" destOrd="0" presId="urn:microsoft.com/office/officeart/2016/7/layout/RepeatingBendingProcessNew"/>
    <dgm:cxn modelId="{69750780-1787-4884-BAF4-9C654CF2836B}" type="presParOf" srcId="{4AC8B133-18DC-458C-8549-483F2599B8B3}" destId="{423F96DF-E183-43C9-9DA3-94EB90B84072}" srcOrd="7" destOrd="0" presId="urn:microsoft.com/office/officeart/2016/7/layout/RepeatingBendingProcessNew"/>
    <dgm:cxn modelId="{A024F7FF-E7B0-4A38-A75D-C9ACC5F41E03}" type="presParOf" srcId="{423F96DF-E183-43C9-9DA3-94EB90B84072}" destId="{055A45A6-5F24-46CB-A032-B7F23F5471DB}" srcOrd="0" destOrd="0" presId="urn:microsoft.com/office/officeart/2016/7/layout/RepeatingBendingProcessNew"/>
    <dgm:cxn modelId="{1DBEB912-7442-4428-B6D2-7EE5BDB0941A}" type="presParOf" srcId="{4AC8B133-18DC-458C-8549-483F2599B8B3}" destId="{C2C2F5F8-F94A-4EE0-B65F-C0F1007CCA59}" srcOrd="8" destOrd="0" presId="urn:microsoft.com/office/officeart/2016/7/layout/RepeatingBendingProcessNew"/>
    <dgm:cxn modelId="{B09F0306-6FEE-4EC6-B6F9-BB1E7C4028FB}" type="presParOf" srcId="{4AC8B133-18DC-458C-8549-483F2599B8B3}" destId="{67EFB741-11C6-4AE7-AA48-8E8A1398324B}" srcOrd="9" destOrd="0" presId="urn:microsoft.com/office/officeart/2016/7/layout/RepeatingBendingProcessNew"/>
    <dgm:cxn modelId="{82C2D413-AEEC-48AD-9070-EA5BCBD25DAB}" type="presParOf" srcId="{67EFB741-11C6-4AE7-AA48-8E8A1398324B}" destId="{CADCA3A5-1614-43B1-8686-9033CF760E37}" srcOrd="0" destOrd="0" presId="urn:microsoft.com/office/officeart/2016/7/layout/RepeatingBendingProcessNew"/>
    <dgm:cxn modelId="{EC600491-5CDC-4E53-9117-6C3491054023}" type="presParOf" srcId="{4AC8B133-18DC-458C-8549-483F2599B8B3}" destId="{05FB56A2-1B1F-45F1-9CE1-C6C2242814FB}" srcOrd="10" destOrd="0" presId="urn:microsoft.com/office/officeart/2016/7/layout/RepeatingBendingProcessNew"/>
    <dgm:cxn modelId="{5B037088-D155-4AE4-A17F-FA5D1B835D7C}" type="presParOf" srcId="{4AC8B133-18DC-458C-8549-483F2599B8B3}" destId="{904200AF-3227-4A20-AEC7-035CC0103C83}" srcOrd="11" destOrd="0" presId="urn:microsoft.com/office/officeart/2016/7/layout/RepeatingBendingProcessNew"/>
    <dgm:cxn modelId="{AA3B5922-1E0C-4320-9689-966262E3A3D2}" type="presParOf" srcId="{904200AF-3227-4A20-AEC7-035CC0103C83}" destId="{DD83F6C3-6BCC-4CEB-B51B-1A76053A2BC0}" srcOrd="0" destOrd="0" presId="urn:microsoft.com/office/officeart/2016/7/layout/RepeatingBendingProcessNew"/>
    <dgm:cxn modelId="{AAF2FCD5-8383-4320-B7AD-1023B76C6938}" type="presParOf" srcId="{4AC8B133-18DC-458C-8549-483F2599B8B3}" destId="{F80E8858-A79B-4246-AA50-17D59F1AEEAB}" srcOrd="12" destOrd="0" presId="urn:microsoft.com/office/officeart/2016/7/layout/RepeatingBendingProcessNew"/>
    <dgm:cxn modelId="{080D592C-19E2-49BB-8941-202FEAC5CF1E}" type="presParOf" srcId="{4AC8B133-18DC-458C-8549-483F2599B8B3}" destId="{739DBFBB-784C-415B-B825-3E26F4115F3E}" srcOrd="13" destOrd="0" presId="urn:microsoft.com/office/officeart/2016/7/layout/RepeatingBendingProcessNew"/>
    <dgm:cxn modelId="{6E7CE055-1040-4CBA-B09D-1ECEAF16455C}" type="presParOf" srcId="{739DBFBB-784C-415B-B825-3E26F4115F3E}" destId="{8409E2E4-4965-410A-8D42-BF32BB4E17E6}" srcOrd="0" destOrd="0" presId="urn:microsoft.com/office/officeart/2016/7/layout/RepeatingBendingProcessNew"/>
    <dgm:cxn modelId="{3538399A-6128-4E74-BDFE-4CC993BB893F}" type="presParOf" srcId="{4AC8B133-18DC-458C-8549-483F2599B8B3}" destId="{6C418AF2-E8FA-44E6-A6B7-1D04602F1F30}"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8DC905-7C9C-4D9B-BB45-41B3C23434F2}"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20A6825E-C7FB-4AF9-966C-FFCAC80F4D4A}">
      <dgm:prSet phldr="0"/>
      <dgm:spPr/>
      <dgm:t>
        <a:bodyPr/>
        <a:lstStyle/>
        <a:p>
          <a:pPr rtl="0"/>
          <a:r>
            <a:rPr lang="en-US">
              <a:latin typeface="Calibri Light" panose="020F0302020204030204"/>
            </a:rPr>
            <a:t>Pygeo</a:t>
          </a:r>
          <a:endParaRPr lang="en-US"/>
        </a:p>
      </dgm:t>
    </dgm:pt>
    <dgm:pt modelId="{A4F3656F-FB55-42F6-BA47-0D2681CB2A8A}" type="parTrans" cxnId="{DD7B85E4-D6F7-42B0-9169-EF5F8B03B9F3}">
      <dgm:prSet/>
      <dgm:spPr/>
      <dgm:t>
        <a:bodyPr/>
        <a:lstStyle/>
        <a:p>
          <a:endParaRPr lang="en-US"/>
        </a:p>
      </dgm:t>
    </dgm:pt>
    <dgm:pt modelId="{AEC0FEB5-26E9-4CC8-A421-93741BB4448C}" type="sibTrans" cxnId="{DD7B85E4-D6F7-42B0-9169-EF5F8B03B9F3}">
      <dgm:prSet/>
      <dgm:spPr/>
      <dgm:t>
        <a:bodyPr/>
        <a:lstStyle/>
        <a:p>
          <a:endParaRPr lang="en-US"/>
        </a:p>
      </dgm:t>
    </dgm:pt>
    <dgm:pt modelId="{FCE53B38-E5C5-4483-9097-6E5A4168BADC}">
      <dgm:prSet/>
      <dgm:spPr/>
      <dgm:t>
        <a:bodyPr/>
        <a:lstStyle/>
        <a:p>
          <a:r>
            <a:rPr lang="en-US" err="1">
              <a:latin typeface="Calibri Light" panose="020F0302020204030204"/>
            </a:rPr>
            <a:t>ADflow</a:t>
          </a:r>
          <a:endParaRPr lang="en-US" err="1"/>
        </a:p>
      </dgm:t>
    </dgm:pt>
    <dgm:pt modelId="{F4D7B73E-4BCB-47EC-97F3-011A329048CA}" type="parTrans" cxnId="{B9AADAEB-9A85-4CC4-A577-21F6173B99C0}">
      <dgm:prSet/>
      <dgm:spPr/>
      <dgm:t>
        <a:bodyPr/>
        <a:lstStyle/>
        <a:p>
          <a:endParaRPr lang="en-US"/>
        </a:p>
      </dgm:t>
    </dgm:pt>
    <dgm:pt modelId="{307503B9-F3A0-4267-9D89-0CA53D182C2F}" type="sibTrans" cxnId="{B9AADAEB-9A85-4CC4-A577-21F6173B99C0}">
      <dgm:prSet/>
      <dgm:spPr/>
      <dgm:t>
        <a:bodyPr/>
        <a:lstStyle/>
        <a:p>
          <a:endParaRPr lang="en-US"/>
        </a:p>
      </dgm:t>
    </dgm:pt>
    <dgm:pt modelId="{2A79BB8F-3ED7-48BB-A6AF-7ACA150F9299}">
      <dgm:prSet phldr="0"/>
      <dgm:spPr/>
      <dgm:t>
        <a:bodyPr/>
        <a:lstStyle/>
        <a:p>
          <a:r>
            <a:rPr lang="en-US" err="1">
              <a:latin typeface="Calibri Light" panose="020F0302020204030204"/>
            </a:rPr>
            <a:t>IdWarp</a:t>
          </a:r>
          <a:endParaRPr lang="en-US" err="1"/>
        </a:p>
      </dgm:t>
    </dgm:pt>
    <dgm:pt modelId="{0E56D31E-D9A7-4FE4-AD56-A786CF99AEE7}" type="parTrans" cxnId="{B62EA27E-8C6B-4D78-AB6E-BCA858024D41}">
      <dgm:prSet/>
      <dgm:spPr/>
    </dgm:pt>
    <dgm:pt modelId="{CAA49F10-9A2C-43DA-A970-22C88F2907B7}" type="sibTrans" cxnId="{B62EA27E-8C6B-4D78-AB6E-BCA858024D41}">
      <dgm:prSet/>
      <dgm:spPr/>
      <dgm:t>
        <a:bodyPr/>
        <a:lstStyle/>
        <a:p>
          <a:endParaRPr lang="en-US"/>
        </a:p>
      </dgm:t>
    </dgm:pt>
    <dgm:pt modelId="{A0282877-2E74-4B81-A3B9-2AB7C88F1B84}">
      <dgm:prSet phldr="0"/>
      <dgm:spPr/>
      <dgm:t>
        <a:bodyPr/>
        <a:lstStyle/>
        <a:p>
          <a:pPr rtl="0"/>
          <a:r>
            <a:rPr lang="en-US">
              <a:latin typeface="Calibri Light" panose="020F0302020204030204"/>
            </a:rPr>
            <a:t>Optimizer</a:t>
          </a:r>
        </a:p>
      </dgm:t>
    </dgm:pt>
    <dgm:pt modelId="{EB5FB869-090E-4CD6-A5C2-559EBEF37A0C}" type="parTrans" cxnId="{A1BB355C-F45E-412A-8B51-AE032B577616}">
      <dgm:prSet/>
      <dgm:spPr/>
    </dgm:pt>
    <dgm:pt modelId="{D9455D6B-2603-4621-A4C1-8BB04ABF459D}" type="sibTrans" cxnId="{A1BB355C-F45E-412A-8B51-AE032B577616}">
      <dgm:prSet/>
      <dgm:spPr/>
      <dgm:t>
        <a:bodyPr/>
        <a:lstStyle/>
        <a:p>
          <a:endParaRPr lang="en-US"/>
        </a:p>
      </dgm:t>
    </dgm:pt>
    <dgm:pt modelId="{9BC7551A-9BCA-4250-A088-F47D4F7A41D6}" type="pres">
      <dgm:prSet presAssocID="{FA8DC905-7C9C-4D9B-BB45-41B3C23434F2}" presName="Name0" presStyleCnt="0">
        <dgm:presLayoutVars>
          <dgm:dir/>
          <dgm:resizeHandles val="exact"/>
        </dgm:presLayoutVars>
      </dgm:prSet>
      <dgm:spPr/>
    </dgm:pt>
    <dgm:pt modelId="{AA459469-CCF9-4184-ADEB-548421580C6F}" type="pres">
      <dgm:prSet presAssocID="{20A6825E-C7FB-4AF9-966C-FFCAC80F4D4A}" presName="node" presStyleLbl="node1" presStyleIdx="0" presStyleCnt="4">
        <dgm:presLayoutVars>
          <dgm:bulletEnabled val="1"/>
        </dgm:presLayoutVars>
      </dgm:prSet>
      <dgm:spPr/>
    </dgm:pt>
    <dgm:pt modelId="{82F8C72D-915C-4A87-B105-DD2FBDE52289}" type="pres">
      <dgm:prSet presAssocID="{AEC0FEB5-26E9-4CC8-A421-93741BB4448C}" presName="sibTrans" presStyleLbl="sibTrans1D1" presStyleIdx="0" presStyleCnt="3"/>
      <dgm:spPr/>
    </dgm:pt>
    <dgm:pt modelId="{33E2B0EB-C669-4DFB-84B7-4BF13CE4EF99}" type="pres">
      <dgm:prSet presAssocID="{AEC0FEB5-26E9-4CC8-A421-93741BB4448C}" presName="connectorText" presStyleLbl="sibTrans1D1" presStyleIdx="0" presStyleCnt="3"/>
      <dgm:spPr/>
    </dgm:pt>
    <dgm:pt modelId="{D25CDAAD-3960-4AD1-BF7A-DB9128578C09}" type="pres">
      <dgm:prSet presAssocID="{2A79BB8F-3ED7-48BB-A6AF-7ACA150F9299}" presName="node" presStyleLbl="node1" presStyleIdx="1" presStyleCnt="4">
        <dgm:presLayoutVars>
          <dgm:bulletEnabled val="1"/>
        </dgm:presLayoutVars>
      </dgm:prSet>
      <dgm:spPr/>
    </dgm:pt>
    <dgm:pt modelId="{83D4ADAF-2BF2-4ACA-982B-A6D19A38F21B}" type="pres">
      <dgm:prSet presAssocID="{CAA49F10-9A2C-43DA-A970-22C88F2907B7}" presName="sibTrans" presStyleLbl="sibTrans1D1" presStyleIdx="1" presStyleCnt="3"/>
      <dgm:spPr/>
    </dgm:pt>
    <dgm:pt modelId="{6F02835D-FED3-4D56-8770-2815D770D1AC}" type="pres">
      <dgm:prSet presAssocID="{CAA49F10-9A2C-43DA-A970-22C88F2907B7}" presName="connectorText" presStyleLbl="sibTrans1D1" presStyleIdx="1" presStyleCnt="3"/>
      <dgm:spPr/>
    </dgm:pt>
    <dgm:pt modelId="{43329FC5-7A8B-4AFD-8D70-E8B8A119373F}" type="pres">
      <dgm:prSet presAssocID="{FCE53B38-E5C5-4483-9097-6E5A4168BADC}" presName="node" presStyleLbl="node1" presStyleIdx="2" presStyleCnt="4">
        <dgm:presLayoutVars>
          <dgm:bulletEnabled val="1"/>
        </dgm:presLayoutVars>
      </dgm:prSet>
      <dgm:spPr/>
    </dgm:pt>
    <dgm:pt modelId="{0FC3420D-6347-47CD-98A2-83A0DDC4BA07}" type="pres">
      <dgm:prSet presAssocID="{307503B9-F3A0-4267-9D89-0CA53D182C2F}" presName="sibTrans" presStyleLbl="sibTrans1D1" presStyleIdx="2" presStyleCnt="3"/>
      <dgm:spPr/>
    </dgm:pt>
    <dgm:pt modelId="{AAC3ECC3-18C7-4D07-BB84-E38A590CDE29}" type="pres">
      <dgm:prSet presAssocID="{307503B9-F3A0-4267-9D89-0CA53D182C2F}" presName="connectorText" presStyleLbl="sibTrans1D1" presStyleIdx="2" presStyleCnt="3"/>
      <dgm:spPr/>
    </dgm:pt>
    <dgm:pt modelId="{064D3C77-CCCD-4589-A842-56FBE6F2561D}" type="pres">
      <dgm:prSet presAssocID="{A0282877-2E74-4B81-A3B9-2AB7C88F1B84}" presName="node" presStyleLbl="node1" presStyleIdx="3" presStyleCnt="4">
        <dgm:presLayoutVars>
          <dgm:bulletEnabled val="1"/>
        </dgm:presLayoutVars>
      </dgm:prSet>
      <dgm:spPr/>
    </dgm:pt>
  </dgm:ptLst>
  <dgm:cxnLst>
    <dgm:cxn modelId="{A1BB355C-F45E-412A-8B51-AE032B577616}" srcId="{FA8DC905-7C9C-4D9B-BB45-41B3C23434F2}" destId="{A0282877-2E74-4B81-A3B9-2AB7C88F1B84}" srcOrd="3" destOrd="0" parTransId="{EB5FB869-090E-4CD6-A5C2-559EBEF37A0C}" sibTransId="{D9455D6B-2603-4621-A4C1-8BB04ABF459D}"/>
    <dgm:cxn modelId="{3636C165-0D34-4BFA-BC4B-149716F440DC}" type="presOf" srcId="{FCE53B38-E5C5-4483-9097-6E5A4168BADC}" destId="{43329FC5-7A8B-4AFD-8D70-E8B8A119373F}" srcOrd="0" destOrd="0" presId="urn:microsoft.com/office/officeart/2016/7/layout/RepeatingBendingProcessNew"/>
    <dgm:cxn modelId="{066CFB47-2C4B-4010-A3E6-47447CE9E945}" type="presOf" srcId="{AEC0FEB5-26E9-4CC8-A421-93741BB4448C}" destId="{33E2B0EB-C669-4DFB-84B7-4BF13CE4EF99}" srcOrd="1" destOrd="0" presId="urn:microsoft.com/office/officeart/2016/7/layout/RepeatingBendingProcessNew"/>
    <dgm:cxn modelId="{39785F5A-8984-4C5A-9F62-EDCD4D91D2C9}" type="presOf" srcId="{20A6825E-C7FB-4AF9-966C-FFCAC80F4D4A}" destId="{AA459469-CCF9-4184-ADEB-548421580C6F}" srcOrd="0" destOrd="0" presId="urn:microsoft.com/office/officeart/2016/7/layout/RepeatingBendingProcessNew"/>
    <dgm:cxn modelId="{B62EA27E-8C6B-4D78-AB6E-BCA858024D41}" srcId="{FA8DC905-7C9C-4D9B-BB45-41B3C23434F2}" destId="{2A79BB8F-3ED7-48BB-A6AF-7ACA150F9299}" srcOrd="1" destOrd="0" parTransId="{0E56D31E-D9A7-4FE4-AD56-A786CF99AEE7}" sibTransId="{CAA49F10-9A2C-43DA-A970-22C88F2907B7}"/>
    <dgm:cxn modelId="{2CE88692-E4D6-46D4-82C4-6B054E4F0C65}" type="presOf" srcId="{307503B9-F3A0-4267-9D89-0CA53D182C2F}" destId="{AAC3ECC3-18C7-4D07-BB84-E38A590CDE29}" srcOrd="1" destOrd="0" presId="urn:microsoft.com/office/officeart/2016/7/layout/RepeatingBendingProcessNew"/>
    <dgm:cxn modelId="{C67AD098-AD16-4E45-99BE-CC18215A1CC2}" type="presOf" srcId="{CAA49F10-9A2C-43DA-A970-22C88F2907B7}" destId="{6F02835D-FED3-4D56-8770-2815D770D1AC}" srcOrd="1" destOrd="0" presId="urn:microsoft.com/office/officeart/2016/7/layout/RepeatingBendingProcessNew"/>
    <dgm:cxn modelId="{621DB99E-AC6D-40E2-9DF8-4FD5265172D0}" type="presOf" srcId="{FA8DC905-7C9C-4D9B-BB45-41B3C23434F2}" destId="{9BC7551A-9BCA-4250-A088-F47D4F7A41D6}" srcOrd="0" destOrd="0" presId="urn:microsoft.com/office/officeart/2016/7/layout/RepeatingBendingProcessNew"/>
    <dgm:cxn modelId="{FE82DDD5-56A6-4168-8EAB-5CB8C4C1DF0B}" type="presOf" srcId="{AEC0FEB5-26E9-4CC8-A421-93741BB4448C}" destId="{82F8C72D-915C-4A87-B105-DD2FBDE52289}" srcOrd="0" destOrd="0" presId="urn:microsoft.com/office/officeart/2016/7/layout/RepeatingBendingProcessNew"/>
    <dgm:cxn modelId="{D2CF0DDE-B239-43A3-A847-0D908087D0D5}" type="presOf" srcId="{A0282877-2E74-4B81-A3B9-2AB7C88F1B84}" destId="{064D3C77-CCCD-4589-A842-56FBE6F2561D}" srcOrd="0" destOrd="0" presId="urn:microsoft.com/office/officeart/2016/7/layout/RepeatingBendingProcessNew"/>
    <dgm:cxn modelId="{A0638EE0-A3A4-4DE7-8485-E7E7190DB12E}" type="presOf" srcId="{CAA49F10-9A2C-43DA-A970-22C88F2907B7}" destId="{83D4ADAF-2BF2-4ACA-982B-A6D19A38F21B}" srcOrd="0" destOrd="0" presId="urn:microsoft.com/office/officeart/2016/7/layout/RepeatingBendingProcessNew"/>
    <dgm:cxn modelId="{DD7B85E4-D6F7-42B0-9169-EF5F8B03B9F3}" srcId="{FA8DC905-7C9C-4D9B-BB45-41B3C23434F2}" destId="{20A6825E-C7FB-4AF9-966C-FFCAC80F4D4A}" srcOrd="0" destOrd="0" parTransId="{A4F3656F-FB55-42F6-BA47-0D2681CB2A8A}" sibTransId="{AEC0FEB5-26E9-4CC8-A421-93741BB4448C}"/>
    <dgm:cxn modelId="{B9AADAEB-9A85-4CC4-A577-21F6173B99C0}" srcId="{FA8DC905-7C9C-4D9B-BB45-41B3C23434F2}" destId="{FCE53B38-E5C5-4483-9097-6E5A4168BADC}" srcOrd="2" destOrd="0" parTransId="{F4D7B73E-4BCB-47EC-97F3-011A329048CA}" sibTransId="{307503B9-F3A0-4267-9D89-0CA53D182C2F}"/>
    <dgm:cxn modelId="{25D927F9-CC92-4AF3-AD2B-BABEA881A0E3}" type="presOf" srcId="{307503B9-F3A0-4267-9D89-0CA53D182C2F}" destId="{0FC3420D-6347-47CD-98A2-83A0DDC4BA07}" srcOrd="0" destOrd="0" presId="urn:microsoft.com/office/officeart/2016/7/layout/RepeatingBendingProcessNew"/>
    <dgm:cxn modelId="{4B8FEFFD-2B12-437B-A999-6902DDDAFED4}" type="presOf" srcId="{2A79BB8F-3ED7-48BB-A6AF-7ACA150F9299}" destId="{D25CDAAD-3960-4AD1-BF7A-DB9128578C09}" srcOrd="0" destOrd="0" presId="urn:microsoft.com/office/officeart/2016/7/layout/RepeatingBendingProcessNew"/>
    <dgm:cxn modelId="{09790FE0-E04F-4D31-BC9A-A944959EF8DB}" type="presParOf" srcId="{9BC7551A-9BCA-4250-A088-F47D4F7A41D6}" destId="{AA459469-CCF9-4184-ADEB-548421580C6F}" srcOrd="0" destOrd="0" presId="urn:microsoft.com/office/officeart/2016/7/layout/RepeatingBendingProcessNew"/>
    <dgm:cxn modelId="{513F21E2-DB4D-46EF-8BFD-3A63661D84FD}" type="presParOf" srcId="{9BC7551A-9BCA-4250-A088-F47D4F7A41D6}" destId="{82F8C72D-915C-4A87-B105-DD2FBDE52289}" srcOrd="1" destOrd="0" presId="urn:microsoft.com/office/officeart/2016/7/layout/RepeatingBendingProcessNew"/>
    <dgm:cxn modelId="{1E562A9B-4E89-4928-A7B9-9F22CEF80AD0}" type="presParOf" srcId="{82F8C72D-915C-4A87-B105-DD2FBDE52289}" destId="{33E2B0EB-C669-4DFB-84B7-4BF13CE4EF99}" srcOrd="0" destOrd="0" presId="urn:microsoft.com/office/officeart/2016/7/layout/RepeatingBendingProcessNew"/>
    <dgm:cxn modelId="{0D979B99-2D7D-4880-857F-C30EE08414C6}" type="presParOf" srcId="{9BC7551A-9BCA-4250-A088-F47D4F7A41D6}" destId="{D25CDAAD-3960-4AD1-BF7A-DB9128578C09}" srcOrd="2" destOrd="0" presId="urn:microsoft.com/office/officeart/2016/7/layout/RepeatingBendingProcessNew"/>
    <dgm:cxn modelId="{3E4EF363-55D5-4EB1-862D-4E029B0DF17F}" type="presParOf" srcId="{9BC7551A-9BCA-4250-A088-F47D4F7A41D6}" destId="{83D4ADAF-2BF2-4ACA-982B-A6D19A38F21B}" srcOrd="3" destOrd="0" presId="urn:microsoft.com/office/officeart/2016/7/layout/RepeatingBendingProcessNew"/>
    <dgm:cxn modelId="{A2AF5F4F-83FD-4696-8C64-FDDAC3CA319F}" type="presParOf" srcId="{83D4ADAF-2BF2-4ACA-982B-A6D19A38F21B}" destId="{6F02835D-FED3-4D56-8770-2815D770D1AC}" srcOrd="0" destOrd="0" presId="urn:microsoft.com/office/officeart/2016/7/layout/RepeatingBendingProcessNew"/>
    <dgm:cxn modelId="{541CDEC6-E09E-4262-96C2-626036266F8E}" type="presParOf" srcId="{9BC7551A-9BCA-4250-A088-F47D4F7A41D6}" destId="{43329FC5-7A8B-4AFD-8D70-E8B8A119373F}" srcOrd="4" destOrd="0" presId="urn:microsoft.com/office/officeart/2016/7/layout/RepeatingBendingProcessNew"/>
    <dgm:cxn modelId="{D4E86C88-9A5C-45DC-907E-6E91C9CFDA02}" type="presParOf" srcId="{9BC7551A-9BCA-4250-A088-F47D4F7A41D6}" destId="{0FC3420D-6347-47CD-98A2-83A0DDC4BA07}" srcOrd="5" destOrd="0" presId="urn:microsoft.com/office/officeart/2016/7/layout/RepeatingBendingProcessNew"/>
    <dgm:cxn modelId="{151ACB49-D13A-43E4-B072-676DA49833A8}" type="presParOf" srcId="{0FC3420D-6347-47CD-98A2-83A0DDC4BA07}" destId="{AAC3ECC3-18C7-4D07-BB84-E38A590CDE29}" srcOrd="0" destOrd="0" presId="urn:microsoft.com/office/officeart/2016/7/layout/RepeatingBendingProcessNew"/>
    <dgm:cxn modelId="{0A315DCF-0D4A-45E4-B482-1EE73497076C}" type="presParOf" srcId="{9BC7551A-9BCA-4250-A088-F47D4F7A41D6}" destId="{064D3C77-CCCD-4589-A842-56FBE6F2561D}"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9A19-4B25-4B26-8621-03AB7AE9AD9F}">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2471087" y="1242976"/>
        <a:ext cx="25774" cy="5154"/>
      </dsp:txXfrm>
    </dsp:sp>
    <dsp:sp modelId="{F606CA97-2A94-4667-ADA9-E34056F65541}">
      <dsp:nvSpPr>
        <dsp:cNvPr id="0" name=""/>
        <dsp:cNvSpPr/>
      </dsp:nvSpPr>
      <dsp:spPr>
        <a:xfrm>
          <a:off x="2092"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solidFill>
                <a:schemeClr val="tx1"/>
              </a:solidFill>
              <a:latin typeface="Calibri Light" panose="020F0302020204030204"/>
            </a:rPr>
            <a:t>Why MDO?</a:t>
          </a:r>
          <a:endParaRPr lang="en-US" sz="2300" kern="1200">
            <a:solidFill>
              <a:schemeClr val="tx1"/>
            </a:solidFill>
          </a:endParaRPr>
        </a:p>
      </dsp:txBody>
      <dsp:txXfrm>
        <a:off x="2092" y="573182"/>
        <a:ext cx="2241239" cy="1344743"/>
      </dsp:txXfrm>
    </dsp:sp>
    <dsp:sp modelId="{336869B2-0DD6-4127-B1AB-39AF8CB3DCD6}">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227812" y="1242976"/>
        <a:ext cx="25774" cy="5154"/>
      </dsp:txXfrm>
    </dsp:sp>
    <dsp:sp modelId="{471B2E17-7E53-4CF4-9338-C7678B6BFBB6}">
      <dsp:nvSpPr>
        <dsp:cNvPr id="0" name=""/>
        <dsp:cNvSpPr/>
      </dsp:nvSpPr>
      <dsp:spPr>
        <a:xfrm>
          <a:off x="2758817"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rtl="0">
            <a:lnSpc>
              <a:spcPct val="100000"/>
            </a:lnSpc>
            <a:spcBef>
              <a:spcPct val="0"/>
            </a:spcBef>
            <a:spcAft>
              <a:spcPct val="35000"/>
            </a:spcAft>
            <a:buNone/>
          </a:pPr>
          <a:r>
            <a:rPr lang="en-US" sz="2300" kern="1200">
              <a:solidFill>
                <a:schemeClr val="tx1"/>
              </a:solidFill>
              <a:latin typeface="Calibri Light" panose="020F0302020204030204"/>
            </a:rPr>
            <a:t>Motivation, Goal and Deliverables</a:t>
          </a:r>
          <a:endParaRPr lang="en-US" sz="2300" kern="1200">
            <a:solidFill>
              <a:schemeClr val="tx1"/>
            </a:solidFill>
          </a:endParaRPr>
        </a:p>
      </dsp:txBody>
      <dsp:txXfrm>
        <a:off x="2758817" y="573182"/>
        <a:ext cx="2241239" cy="1344743"/>
      </dsp:txXfrm>
    </dsp:sp>
    <dsp:sp modelId="{1EED0990-2122-41A1-B602-495469F9AD2A}">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7984537" y="1242976"/>
        <a:ext cx="25774" cy="5154"/>
      </dsp:txXfrm>
    </dsp:sp>
    <dsp:sp modelId="{6E702ED7-CA19-4110-B44B-308E53E06E36}">
      <dsp:nvSpPr>
        <dsp:cNvPr id="0" name=""/>
        <dsp:cNvSpPr/>
      </dsp:nvSpPr>
      <dsp:spPr>
        <a:xfrm>
          <a:off x="5515542"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solidFill>
                <a:schemeClr val="tx1"/>
              </a:solidFill>
              <a:latin typeface="Calibri Light" panose="020F0302020204030204"/>
            </a:rPr>
            <a:t>Framework Development</a:t>
          </a:r>
          <a:endParaRPr lang="en-US" sz="2300" kern="1200">
            <a:solidFill>
              <a:schemeClr val="tx1"/>
            </a:solidFill>
          </a:endParaRPr>
        </a:p>
      </dsp:txBody>
      <dsp:txXfrm>
        <a:off x="5515542" y="573182"/>
        <a:ext cx="2241239" cy="1344743"/>
      </dsp:txXfrm>
    </dsp:sp>
    <dsp:sp modelId="{423F96DF-E183-43C9-9DA3-94EB90B84072}">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B4701F1F-0D8F-4AD9-A6EE-B45412C79ECA}">
      <dsp:nvSpPr>
        <dsp:cNvPr id="0" name=""/>
        <dsp:cNvSpPr/>
      </dsp:nvSpPr>
      <dsp:spPr>
        <a:xfrm>
          <a:off x="8272267"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solidFill>
                <a:schemeClr val="tx1"/>
              </a:solidFill>
              <a:latin typeface="Calibri Light" panose="020F0302020204030204"/>
            </a:rPr>
            <a:t>Framework Building-I</a:t>
          </a:r>
        </a:p>
      </dsp:txBody>
      <dsp:txXfrm>
        <a:off x="8272267" y="573182"/>
        <a:ext cx="2241239" cy="1344743"/>
      </dsp:txXfrm>
    </dsp:sp>
    <dsp:sp modelId="{67EFB741-11C6-4AE7-AA48-8E8A1398324B}">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2471087" y="3103206"/>
        <a:ext cx="25774" cy="5154"/>
      </dsp:txXfrm>
    </dsp:sp>
    <dsp:sp modelId="{C2C2F5F8-F94A-4EE0-B65F-C0F1007CCA59}">
      <dsp:nvSpPr>
        <dsp:cNvPr id="0" name=""/>
        <dsp:cNvSpPr/>
      </dsp:nvSpPr>
      <dsp:spPr>
        <a:xfrm>
          <a:off x="2092"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rtl="0">
            <a:lnSpc>
              <a:spcPct val="100000"/>
            </a:lnSpc>
            <a:spcBef>
              <a:spcPct val="0"/>
            </a:spcBef>
            <a:spcAft>
              <a:spcPct val="35000"/>
            </a:spcAft>
            <a:buNone/>
          </a:pPr>
          <a:r>
            <a:rPr lang="en-US" sz="2300" kern="1200">
              <a:latin typeface="Calibri Light" panose="020F0302020204030204"/>
            </a:rPr>
            <a:t>Challenges in FB-I</a:t>
          </a:r>
        </a:p>
      </dsp:txBody>
      <dsp:txXfrm>
        <a:off x="2092" y="2433411"/>
        <a:ext cx="2241239" cy="1344743"/>
      </dsp:txXfrm>
    </dsp:sp>
    <dsp:sp modelId="{904200AF-3227-4A20-AEC7-035CC0103C8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227812" y="3103206"/>
        <a:ext cx="25774" cy="5154"/>
      </dsp:txXfrm>
    </dsp:sp>
    <dsp:sp modelId="{05FB56A2-1B1F-45F1-9CE1-C6C2242814FB}">
      <dsp:nvSpPr>
        <dsp:cNvPr id="0" name=""/>
        <dsp:cNvSpPr/>
      </dsp:nvSpPr>
      <dsp:spPr>
        <a:xfrm>
          <a:off x="2758817"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solidFill>
                <a:schemeClr val="tx1"/>
              </a:solidFill>
              <a:latin typeface="Calibri Light" panose="020F0302020204030204"/>
            </a:rPr>
            <a:t>Framework Building-II</a:t>
          </a:r>
          <a:endParaRPr lang="en-US" sz="2300" kern="1200">
            <a:solidFill>
              <a:schemeClr val="tx1"/>
            </a:solidFill>
          </a:endParaRPr>
        </a:p>
      </dsp:txBody>
      <dsp:txXfrm>
        <a:off x="2758817" y="2433411"/>
        <a:ext cx="2241239" cy="1344743"/>
      </dsp:txXfrm>
    </dsp:sp>
    <dsp:sp modelId="{739DBFBB-784C-415B-B825-3E26F4115F3E}">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7984537" y="3103206"/>
        <a:ext cx="25774" cy="5154"/>
      </dsp:txXfrm>
    </dsp:sp>
    <dsp:sp modelId="{F80E8858-A79B-4246-AA50-17D59F1AEEAB}">
      <dsp:nvSpPr>
        <dsp:cNvPr id="0" name=""/>
        <dsp:cNvSpPr/>
      </dsp:nvSpPr>
      <dsp:spPr>
        <a:xfrm>
          <a:off x="5515542"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a:lnSpc>
              <a:spcPct val="100000"/>
            </a:lnSpc>
            <a:spcBef>
              <a:spcPct val="0"/>
            </a:spcBef>
            <a:spcAft>
              <a:spcPct val="35000"/>
            </a:spcAft>
            <a:buNone/>
          </a:pPr>
          <a:r>
            <a:rPr lang="en-US" sz="2300" kern="1200">
              <a:latin typeface="Calibri Light" panose="020F0302020204030204"/>
            </a:rPr>
            <a:t>Framework Testing and Results</a:t>
          </a:r>
        </a:p>
      </dsp:txBody>
      <dsp:txXfrm>
        <a:off x="5515542" y="2433411"/>
        <a:ext cx="2241239" cy="1344743"/>
      </dsp:txXfrm>
    </dsp:sp>
    <dsp:sp modelId="{6C418AF2-E8FA-44E6-A6B7-1D04602F1F30}">
      <dsp:nvSpPr>
        <dsp:cNvPr id="0" name=""/>
        <dsp:cNvSpPr/>
      </dsp:nvSpPr>
      <dsp:spPr>
        <a:xfrm>
          <a:off x="8272267"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022350" rtl="0">
            <a:lnSpc>
              <a:spcPct val="100000"/>
            </a:lnSpc>
            <a:spcBef>
              <a:spcPct val="0"/>
            </a:spcBef>
            <a:spcAft>
              <a:spcPct val="35000"/>
            </a:spcAft>
            <a:buNone/>
          </a:pPr>
          <a:r>
            <a:rPr lang="en-US" sz="2300" kern="1200">
              <a:latin typeface="Calibri Light" panose="020F0302020204030204"/>
            </a:rPr>
            <a:t>Conclusion &amp; Future Work</a:t>
          </a:r>
        </a:p>
      </dsp:txBody>
      <dsp:txXfrm>
        <a:off x="8272267" y="2433411"/>
        <a:ext cx="2241239" cy="1344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8C72D-915C-4A87-B105-DD2FBDE52289}">
      <dsp:nvSpPr>
        <dsp:cNvPr id="0" name=""/>
        <dsp:cNvSpPr/>
      </dsp:nvSpPr>
      <dsp:spPr>
        <a:xfrm>
          <a:off x="4906438" y="868487"/>
          <a:ext cx="668523" cy="91440"/>
        </a:xfrm>
        <a:custGeom>
          <a:avLst/>
          <a:gdLst/>
          <a:ahLst/>
          <a:cxnLst/>
          <a:rect l="0" t="0" r="0" b="0"/>
          <a:pathLst>
            <a:path>
              <a:moveTo>
                <a:pt x="0" y="45720"/>
              </a:moveTo>
              <a:lnTo>
                <a:pt x="66852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3221" y="910712"/>
        <a:ext cx="34956" cy="6991"/>
      </dsp:txXfrm>
    </dsp:sp>
    <dsp:sp modelId="{AA459469-CCF9-4184-ADEB-548421580C6F}">
      <dsp:nvSpPr>
        <dsp:cNvPr id="0" name=""/>
        <dsp:cNvSpPr/>
      </dsp:nvSpPr>
      <dsp:spPr>
        <a:xfrm>
          <a:off x="1868572" y="2308"/>
          <a:ext cx="3039665" cy="182379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2400300" rtl="0">
            <a:lnSpc>
              <a:spcPct val="90000"/>
            </a:lnSpc>
            <a:spcBef>
              <a:spcPct val="0"/>
            </a:spcBef>
            <a:spcAft>
              <a:spcPct val="35000"/>
            </a:spcAft>
            <a:buNone/>
          </a:pPr>
          <a:r>
            <a:rPr lang="en-US" sz="5400" kern="1200">
              <a:latin typeface="Calibri Light" panose="020F0302020204030204"/>
            </a:rPr>
            <a:t>Pygeo</a:t>
          </a:r>
          <a:endParaRPr lang="en-US" sz="5400" kern="1200"/>
        </a:p>
      </dsp:txBody>
      <dsp:txXfrm>
        <a:off x="1868572" y="2308"/>
        <a:ext cx="3039665" cy="1823799"/>
      </dsp:txXfrm>
    </dsp:sp>
    <dsp:sp modelId="{83D4ADAF-2BF2-4ACA-982B-A6D19A38F21B}">
      <dsp:nvSpPr>
        <dsp:cNvPr id="0" name=""/>
        <dsp:cNvSpPr/>
      </dsp:nvSpPr>
      <dsp:spPr>
        <a:xfrm>
          <a:off x="3388405" y="1824307"/>
          <a:ext cx="3738788" cy="668523"/>
        </a:xfrm>
        <a:custGeom>
          <a:avLst/>
          <a:gdLst/>
          <a:ahLst/>
          <a:cxnLst/>
          <a:rect l="0" t="0" r="0" b="0"/>
          <a:pathLst>
            <a:path>
              <a:moveTo>
                <a:pt x="3738788" y="0"/>
              </a:moveTo>
              <a:lnTo>
                <a:pt x="3738788" y="351361"/>
              </a:lnTo>
              <a:lnTo>
                <a:pt x="0" y="351361"/>
              </a:lnTo>
              <a:lnTo>
                <a:pt x="0" y="668523"/>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2710" y="2155073"/>
        <a:ext cx="190179" cy="6991"/>
      </dsp:txXfrm>
    </dsp:sp>
    <dsp:sp modelId="{D25CDAAD-3960-4AD1-BF7A-DB9128578C09}">
      <dsp:nvSpPr>
        <dsp:cNvPr id="0" name=""/>
        <dsp:cNvSpPr/>
      </dsp:nvSpPr>
      <dsp:spPr>
        <a:xfrm>
          <a:off x="5607361" y="2308"/>
          <a:ext cx="3039665" cy="182379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2400300">
            <a:lnSpc>
              <a:spcPct val="90000"/>
            </a:lnSpc>
            <a:spcBef>
              <a:spcPct val="0"/>
            </a:spcBef>
            <a:spcAft>
              <a:spcPct val="35000"/>
            </a:spcAft>
            <a:buNone/>
          </a:pPr>
          <a:r>
            <a:rPr lang="en-US" sz="5400" kern="1200" err="1">
              <a:latin typeface="Calibri Light" panose="020F0302020204030204"/>
            </a:rPr>
            <a:t>IdWarp</a:t>
          </a:r>
          <a:endParaRPr lang="en-US" sz="5400" kern="1200" err="1"/>
        </a:p>
      </dsp:txBody>
      <dsp:txXfrm>
        <a:off x="5607361" y="2308"/>
        <a:ext cx="3039665" cy="1823799"/>
      </dsp:txXfrm>
    </dsp:sp>
    <dsp:sp modelId="{0FC3420D-6347-47CD-98A2-83A0DDC4BA07}">
      <dsp:nvSpPr>
        <dsp:cNvPr id="0" name=""/>
        <dsp:cNvSpPr/>
      </dsp:nvSpPr>
      <dsp:spPr>
        <a:xfrm>
          <a:off x="4906438" y="3391410"/>
          <a:ext cx="668523" cy="91440"/>
        </a:xfrm>
        <a:custGeom>
          <a:avLst/>
          <a:gdLst/>
          <a:ahLst/>
          <a:cxnLst/>
          <a:rect l="0" t="0" r="0" b="0"/>
          <a:pathLst>
            <a:path>
              <a:moveTo>
                <a:pt x="0" y="45720"/>
              </a:moveTo>
              <a:lnTo>
                <a:pt x="668523"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3221" y="3433634"/>
        <a:ext cx="34956" cy="6991"/>
      </dsp:txXfrm>
    </dsp:sp>
    <dsp:sp modelId="{43329FC5-7A8B-4AFD-8D70-E8B8A119373F}">
      <dsp:nvSpPr>
        <dsp:cNvPr id="0" name=""/>
        <dsp:cNvSpPr/>
      </dsp:nvSpPr>
      <dsp:spPr>
        <a:xfrm>
          <a:off x="1868572" y="2525230"/>
          <a:ext cx="3039665" cy="182379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2400300">
            <a:lnSpc>
              <a:spcPct val="90000"/>
            </a:lnSpc>
            <a:spcBef>
              <a:spcPct val="0"/>
            </a:spcBef>
            <a:spcAft>
              <a:spcPct val="35000"/>
            </a:spcAft>
            <a:buNone/>
          </a:pPr>
          <a:r>
            <a:rPr lang="en-US" sz="5400" kern="1200" err="1">
              <a:latin typeface="Calibri Light" panose="020F0302020204030204"/>
            </a:rPr>
            <a:t>ADflow</a:t>
          </a:r>
          <a:endParaRPr lang="en-US" sz="5400" kern="1200" err="1"/>
        </a:p>
      </dsp:txBody>
      <dsp:txXfrm>
        <a:off x="1868572" y="2525230"/>
        <a:ext cx="3039665" cy="1823799"/>
      </dsp:txXfrm>
    </dsp:sp>
    <dsp:sp modelId="{064D3C77-CCCD-4589-A842-56FBE6F2561D}">
      <dsp:nvSpPr>
        <dsp:cNvPr id="0" name=""/>
        <dsp:cNvSpPr/>
      </dsp:nvSpPr>
      <dsp:spPr>
        <a:xfrm>
          <a:off x="5607361" y="2525230"/>
          <a:ext cx="3039665" cy="182379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2400300" rtl="0">
            <a:lnSpc>
              <a:spcPct val="90000"/>
            </a:lnSpc>
            <a:spcBef>
              <a:spcPct val="0"/>
            </a:spcBef>
            <a:spcAft>
              <a:spcPct val="35000"/>
            </a:spcAft>
            <a:buNone/>
          </a:pPr>
          <a:r>
            <a:rPr lang="en-US" sz="5400" kern="1200">
              <a:latin typeface="Calibri Light" panose="020F0302020204030204"/>
            </a:rPr>
            <a:t>Optimizer</a:t>
          </a:r>
        </a:p>
      </dsp:txBody>
      <dsp:txXfrm>
        <a:off x="5607361" y="2525230"/>
        <a:ext cx="3039665" cy="182379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A8D390-3ADA-40F6-98DB-C196E86F8FA6}" type="datetimeFigureOut">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A1EEF-EDE5-4FB4-AFD9-4DE824BCA537}" type="slidenum">
              <a:t>‹#›</a:t>
            </a:fld>
            <a:endParaRPr lang="en-US"/>
          </a:p>
        </p:txBody>
      </p:sp>
    </p:spTree>
    <p:extLst>
      <p:ext uri="{BB962C8B-B14F-4D97-AF65-F5344CB8AC3E}">
        <p14:creationId xmlns:p14="http://schemas.microsoft.com/office/powerpoint/2010/main" val="3048523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3</a:t>
            </a:fld>
            <a:endParaRPr lang="en-US"/>
          </a:p>
        </p:txBody>
      </p:sp>
    </p:spTree>
    <p:extLst>
      <p:ext uri="{BB962C8B-B14F-4D97-AF65-F5344CB8AC3E}">
        <p14:creationId xmlns:p14="http://schemas.microsoft.com/office/powerpoint/2010/main" val="2704677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Module Manager: Receives the input as vectors, the design variables are classified on the</a:t>
            </a:r>
            <a:br>
              <a:rPr lang="en-US">
                <a:cs typeface="+mn-lt"/>
              </a:rPr>
            </a:br>
            <a:r>
              <a:rPr lang="en-US"/>
              <a:t>basis of their disciplines and sent to the discipline module. Module manager is the primary</a:t>
            </a:r>
            <a:br>
              <a:rPr lang="en-US">
                <a:cs typeface="+mn-lt"/>
              </a:rPr>
            </a:br>
            <a:r>
              <a:rPr lang="en-US"/>
              <a:t>tool that inputs as well as outputs the necessary information from </a:t>
            </a:r>
            <a:r>
              <a:rPr lang="en-US" err="1"/>
              <a:t>OpenMDAO</a:t>
            </a:r>
            <a:r>
              <a:rPr lang="en-US"/>
              <a:t> to the discipline</a:t>
            </a:r>
            <a:br>
              <a:rPr lang="en-US">
                <a:cs typeface="+mn-lt"/>
              </a:rPr>
            </a:br>
            <a:r>
              <a:rPr lang="en-US"/>
              <a:t>manager.</a:t>
            </a:r>
          </a:p>
        </p:txBody>
      </p:sp>
      <p:sp>
        <p:nvSpPr>
          <p:cNvPr id="4" name="Slide Number Placeholder 3"/>
          <p:cNvSpPr>
            <a:spLocks noGrp="1"/>
          </p:cNvSpPr>
          <p:nvPr>
            <p:ph type="sldNum" sz="quarter" idx="5"/>
          </p:nvPr>
        </p:nvSpPr>
        <p:spPr/>
        <p:txBody>
          <a:bodyPr/>
          <a:lstStyle/>
          <a:p>
            <a:fld id="{29BA1EEF-EDE5-4FB4-AFD9-4DE824BCA537}" type="slidenum">
              <a:rPr lang="en-US"/>
              <a:t>26</a:t>
            </a:fld>
            <a:endParaRPr lang="en-US"/>
          </a:p>
        </p:txBody>
      </p:sp>
    </p:spTree>
    <p:extLst>
      <p:ext uri="{BB962C8B-B14F-4D97-AF65-F5344CB8AC3E}">
        <p14:creationId xmlns:p14="http://schemas.microsoft.com/office/powerpoint/2010/main" val="350984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4</a:t>
            </a:fld>
            <a:endParaRPr lang="en-US"/>
          </a:p>
        </p:txBody>
      </p:sp>
    </p:spTree>
    <p:extLst>
      <p:ext uri="{BB962C8B-B14F-4D97-AF65-F5344CB8AC3E}">
        <p14:creationId xmlns:p14="http://schemas.microsoft.com/office/powerpoint/2010/main" val="3513615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5</a:t>
            </a:fld>
            <a:endParaRPr lang="en-US"/>
          </a:p>
        </p:txBody>
      </p:sp>
    </p:spTree>
    <p:extLst>
      <p:ext uri="{BB962C8B-B14F-4D97-AF65-F5344CB8AC3E}">
        <p14:creationId xmlns:p14="http://schemas.microsoft.com/office/powerpoint/2010/main" val="50873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6</a:t>
            </a:fld>
            <a:endParaRPr lang="en-US"/>
          </a:p>
        </p:txBody>
      </p:sp>
    </p:spTree>
    <p:extLst>
      <p:ext uri="{BB962C8B-B14F-4D97-AF65-F5344CB8AC3E}">
        <p14:creationId xmlns:p14="http://schemas.microsoft.com/office/powerpoint/2010/main" val="386705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Deliverables</a:t>
            </a:r>
            <a:endParaRPr lang="en-US"/>
          </a:p>
          <a:p>
            <a:pPr marL="800100" lvl="1" indent="-342900">
              <a:lnSpc>
                <a:spcPct val="90000"/>
              </a:lnSpc>
              <a:spcBef>
                <a:spcPts val="500"/>
              </a:spcBef>
              <a:buFont typeface="Arial"/>
              <a:buChar char="•"/>
            </a:pPr>
            <a:r>
              <a:rPr lang="en-US"/>
              <a:t>A robust framework that's versatile to integrate any number of disciplines</a:t>
            </a:r>
            <a:endParaRPr lang="en-US">
              <a:cs typeface="Calibri"/>
            </a:endParaRPr>
          </a:p>
          <a:p>
            <a:pPr marL="800100" lvl="1" indent="-342900">
              <a:lnSpc>
                <a:spcPct val="90000"/>
              </a:lnSpc>
              <a:spcBef>
                <a:spcPts val="500"/>
              </a:spcBef>
              <a:buFont typeface="Arial"/>
              <a:buChar char="•"/>
            </a:pPr>
            <a:r>
              <a:rPr lang="en-US"/>
              <a:t>Communicate seamlessly with different analysis tools</a:t>
            </a:r>
            <a:endParaRPr lang="en-US">
              <a:cs typeface="Calibri"/>
            </a:endParaRPr>
          </a:p>
          <a:p>
            <a:pPr marL="800100" lvl="1" indent="-342900">
              <a:lnSpc>
                <a:spcPct val="90000"/>
              </a:lnSpc>
              <a:spcBef>
                <a:spcPts val="500"/>
              </a:spcBef>
              <a:buFont typeface="Arial"/>
              <a:buChar char="•"/>
            </a:pPr>
            <a:r>
              <a:rPr lang="en-US"/>
              <a:t>Predicts an optima or a set of optima which are better than baseline design</a:t>
            </a:r>
            <a:endParaRPr lang="en-US">
              <a:cs typeface="Calibri"/>
            </a:endParaRPr>
          </a:p>
          <a:p>
            <a:pPr marL="285750" indent="-285750">
              <a:lnSpc>
                <a:spcPct val="90000"/>
              </a:lnSpc>
              <a:spcBef>
                <a:spcPts val="1000"/>
              </a:spcBef>
              <a:buFont typeface="Arial"/>
              <a:buChar char="•"/>
            </a:pPr>
            <a:r>
              <a:rPr lang="en-US" b="1"/>
              <a:t>Problem Definition</a:t>
            </a:r>
            <a:endParaRPr lang="en-US"/>
          </a:p>
          <a:p>
            <a:pPr lvl="1">
              <a:lnSpc>
                <a:spcPct val="90000"/>
              </a:lnSpc>
              <a:spcBef>
                <a:spcPts val="500"/>
              </a:spcBef>
              <a:buFont typeface="Arial"/>
              <a:buChar char="•"/>
            </a:pPr>
            <a:r>
              <a:rPr lang="en-US"/>
              <a:t>Theoretical structure for the seamless interfacing of different solvers/analysis tools</a:t>
            </a:r>
            <a:endParaRPr lang="en-US">
              <a:cs typeface="Calibri"/>
            </a:endParaRPr>
          </a:p>
          <a:p>
            <a:pPr lvl="1">
              <a:lnSpc>
                <a:spcPct val="90000"/>
              </a:lnSpc>
              <a:spcBef>
                <a:spcPts val="500"/>
              </a:spcBef>
              <a:buFont typeface="Arial"/>
              <a:buChar char="•"/>
            </a:pPr>
            <a:r>
              <a:rPr lang="en-US"/>
              <a:t>Test it by actual implementation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t>7</a:t>
            </a:fld>
            <a:endParaRPr lang="en-US"/>
          </a:p>
        </p:txBody>
      </p:sp>
    </p:spTree>
    <p:extLst>
      <p:ext uri="{BB962C8B-B14F-4D97-AF65-F5344CB8AC3E}">
        <p14:creationId xmlns:p14="http://schemas.microsoft.com/office/powerpoint/2010/main" val="1485143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Solver Agnostic</a:t>
            </a:r>
            <a:endParaRPr lang="en-US"/>
          </a:p>
          <a:p>
            <a:pPr lvl="1">
              <a:lnSpc>
                <a:spcPct val="90000"/>
              </a:lnSpc>
              <a:spcBef>
                <a:spcPts val="500"/>
              </a:spcBef>
              <a:buFont typeface="Arial"/>
              <a:buChar char="•"/>
            </a:pPr>
            <a:r>
              <a:rPr lang="en-US"/>
              <a:t>Simple plug and run capability for any analysis tools with very minimal changes to the framework</a:t>
            </a:r>
            <a:endParaRPr lang="en-US">
              <a:cs typeface="Calibri"/>
            </a:endParaRPr>
          </a:p>
          <a:p>
            <a:pPr lvl="1">
              <a:lnSpc>
                <a:spcPct val="90000"/>
              </a:lnSpc>
              <a:spcBef>
                <a:spcPts val="500"/>
              </a:spcBef>
              <a:buFont typeface="Arial"/>
              <a:buChar char="•"/>
            </a:pPr>
            <a:r>
              <a:rPr lang="en-US"/>
              <a:t>Treats analysis tools as a black box</a:t>
            </a:r>
            <a:endParaRPr lang="en-US">
              <a:cs typeface="Calibri"/>
            </a:endParaRPr>
          </a:p>
          <a:p>
            <a:pPr marL="285750" indent="-285750">
              <a:lnSpc>
                <a:spcPct val="90000"/>
              </a:lnSpc>
              <a:spcBef>
                <a:spcPts val="1000"/>
              </a:spcBef>
              <a:buFont typeface="Arial"/>
              <a:buChar char="•"/>
            </a:pPr>
            <a:r>
              <a:rPr lang="en-US" b="1"/>
              <a:t>Modularity</a:t>
            </a:r>
            <a:endParaRPr lang="en-US"/>
          </a:p>
          <a:p>
            <a:pPr lvl="1">
              <a:lnSpc>
                <a:spcPct val="90000"/>
              </a:lnSpc>
              <a:spcBef>
                <a:spcPts val="500"/>
              </a:spcBef>
              <a:buFont typeface="Arial"/>
              <a:buChar char="•"/>
            </a:pPr>
            <a:r>
              <a:rPr lang="en-US"/>
              <a:t>Integrate additional disciplines without modifying other discipline structure</a:t>
            </a:r>
            <a:endParaRPr lang="en-US">
              <a:cs typeface="Calibri"/>
            </a:endParaRPr>
          </a:p>
          <a:p>
            <a:pPr lvl="1">
              <a:lnSpc>
                <a:spcPct val="90000"/>
              </a:lnSpc>
              <a:spcBef>
                <a:spcPts val="500"/>
              </a:spcBef>
              <a:buFont typeface="Arial"/>
              <a:buChar char="•"/>
            </a:pPr>
            <a:r>
              <a:rPr lang="en-US"/>
              <a:t>Building on top of each other</a:t>
            </a:r>
          </a:p>
          <a:p>
            <a:pPr marL="285750" indent="-285750">
              <a:lnSpc>
                <a:spcPct val="90000"/>
              </a:lnSpc>
              <a:spcBef>
                <a:spcPts val="1000"/>
              </a:spcBef>
              <a:buFont typeface="Arial"/>
              <a:buChar char="•"/>
            </a:pPr>
            <a:r>
              <a:rPr lang="en-US" b="1"/>
              <a:t>Simplicity</a:t>
            </a:r>
            <a:endParaRPr lang="en-US"/>
          </a:p>
          <a:p>
            <a:pPr lvl="1">
              <a:lnSpc>
                <a:spcPct val="90000"/>
              </a:lnSpc>
              <a:spcBef>
                <a:spcPts val="500"/>
              </a:spcBef>
              <a:buFont typeface="Arial"/>
              <a:buChar char="•"/>
            </a:pPr>
            <a:r>
              <a:rPr lang="en-US"/>
              <a:t>User need not work with more than at most 2 files</a:t>
            </a:r>
          </a:p>
          <a:p>
            <a:pPr marL="285750" indent="-285750">
              <a:lnSpc>
                <a:spcPct val="90000"/>
              </a:lnSpc>
              <a:spcBef>
                <a:spcPts val="1000"/>
              </a:spcBef>
              <a:buFont typeface="Arial"/>
              <a:buChar char="•"/>
            </a:pPr>
            <a:r>
              <a:rPr lang="en-US" b="1"/>
              <a:t>Scalability &amp; Flexibility</a:t>
            </a:r>
            <a:endParaRPr lang="en-US"/>
          </a:p>
          <a:p>
            <a:pPr lvl="1">
              <a:lnSpc>
                <a:spcPct val="90000"/>
              </a:lnSpc>
              <a:spcBef>
                <a:spcPts val="500"/>
              </a:spcBef>
              <a:buFont typeface="Arial"/>
              <a:buChar char="•"/>
            </a:pPr>
            <a:r>
              <a:rPr lang="en-US"/>
              <a:t>Scaling to thousands of design variables should be feasible</a:t>
            </a:r>
          </a:p>
          <a:p>
            <a:pPr marL="285750" indent="-285750">
              <a:lnSpc>
                <a:spcPct val="90000"/>
              </a:lnSpc>
              <a:spcBef>
                <a:spcPts val="1000"/>
              </a:spcBef>
              <a:buFont typeface="Arial"/>
              <a:buChar char="•"/>
            </a:pPr>
            <a:r>
              <a:rPr lang="en-US" b="1"/>
              <a:t>Efficient Gradient Evaluation</a:t>
            </a:r>
            <a:endParaRPr lang="en-US"/>
          </a:p>
          <a:p>
            <a:pPr lvl="1">
              <a:lnSpc>
                <a:spcPct val="90000"/>
              </a:lnSpc>
              <a:spcBef>
                <a:spcPts val="500"/>
              </a:spcBef>
              <a:buFont typeface="Arial"/>
              <a:buChar char="•"/>
            </a:pPr>
            <a:r>
              <a:rPr lang="en-US"/>
              <a:t>Offer different methods to compute gradients efficiently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BA1EEF-EDE5-4FB4-AFD9-4DE824BCA537}" type="slidenum">
              <a:rPr lang="en-US"/>
              <a:t>8</a:t>
            </a:fld>
            <a:endParaRPr lang="en-US"/>
          </a:p>
        </p:txBody>
      </p:sp>
    </p:spTree>
    <p:extLst>
      <p:ext uri="{BB962C8B-B14F-4D97-AF65-F5344CB8AC3E}">
        <p14:creationId xmlns:p14="http://schemas.microsoft.com/office/powerpoint/2010/main" val="4161778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four key tasks are identified</a:t>
            </a:r>
          </a:p>
          <a:p>
            <a:r>
              <a:rPr lang="en-US">
                <a:cs typeface="Calibri"/>
              </a:rPr>
              <a:t>1. Optimization</a:t>
            </a:r>
          </a:p>
          <a:p>
            <a:r>
              <a:rPr lang="en-US">
                <a:cs typeface="Calibri"/>
              </a:rPr>
              <a:t>2. User interface</a:t>
            </a:r>
          </a:p>
          <a:p>
            <a:r>
              <a:rPr lang="en-US">
                <a:cs typeface="Calibri"/>
              </a:rPr>
              <a:t>3. Outflow Processor – Responsible for processing and managing all the analysis</a:t>
            </a:r>
          </a:p>
          <a:p>
            <a:r>
              <a:rPr lang="en-US">
                <a:cs typeface="Calibri"/>
              </a:rPr>
              <a:t>4. Inflow Processor – Responsible for evaluating and fetching all the design variables, obj functions, constraints</a:t>
            </a:r>
          </a:p>
        </p:txBody>
      </p:sp>
      <p:sp>
        <p:nvSpPr>
          <p:cNvPr id="4" name="Slide Number Placeholder 3"/>
          <p:cNvSpPr>
            <a:spLocks noGrp="1"/>
          </p:cNvSpPr>
          <p:nvPr>
            <p:ph type="sldNum" sz="quarter" idx="5"/>
          </p:nvPr>
        </p:nvSpPr>
        <p:spPr/>
        <p:txBody>
          <a:bodyPr/>
          <a:lstStyle/>
          <a:p>
            <a:fld id="{29BA1EEF-EDE5-4FB4-AFD9-4DE824BCA537}" type="slidenum">
              <a:rPr lang="en-US"/>
              <a:t>10</a:t>
            </a:fld>
            <a:endParaRPr lang="en-US"/>
          </a:p>
        </p:txBody>
      </p:sp>
    </p:spTree>
    <p:extLst>
      <p:ext uri="{BB962C8B-B14F-4D97-AF65-F5344CB8AC3E}">
        <p14:creationId xmlns:p14="http://schemas.microsoft.com/office/powerpoint/2010/main" val="1072301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Module Manager: Receives the input as vectors, the design variables are classified on the</a:t>
            </a:r>
            <a:br>
              <a:rPr lang="en-US">
                <a:cs typeface="+mn-lt"/>
              </a:rPr>
            </a:br>
            <a:r>
              <a:rPr lang="en-US"/>
              <a:t>basis of their disciplines and sent to the discipline module. Module manager is the primary</a:t>
            </a:r>
            <a:br>
              <a:rPr lang="en-US">
                <a:cs typeface="+mn-lt"/>
              </a:rPr>
            </a:br>
            <a:r>
              <a:rPr lang="en-US"/>
              <a:t>tool that inputs as well as outputs the necessary information from </a:t>
            </a:r>
            <a:r>
              <a:rPr lang="en-US" err="1"/>
              <a:t>OpenMDAO</a:t>
            </a:r>
            <a:r>
              <a:rPr lang="en-US"/>
              <a:t> to the discipline</a:t>
            </a:r>
            <a:br>
              <a:rPr lang="en-US">
                <a:cs typeface="+mn-lt"/>
              </a:rPr>
            </a:br>
            <a:r>
              <a:rPr lang="en-US"/>
              <a:t>manager.</a:t>
            </a:r>
          </a:p>
        </p:txBody>
      </p:sp>
      <p:sp>
        <p:nvSpPr>
          <p:cNvPr id="4" name="Slide Number Placeholder 3"/>
          <p:cNvSpPr>
            <a:spLocks noGrp="1"/>
          </p:cNvSpPr>
          <p:nvPr>
            <p:ph type="sldNum" sz="quarter" idx="5"/>
          </p:nvPr>
        </p:nvSpPr>
        <p:spPr/>
        <p:txBody>
          <a:bodyPr/>
          <a:lstStyle/>
          <a:p>
            <a:fld id="{29BA1EEF-EDE5-4FB4-AFD9-4DE824BCA537}" type="slidenum">
              <a:rPr lang="en-US"/>
              <a:t>11</a:t>
            </a:fld>
            <a:endParaRPr lang="en-US"/>
          </a:p>
        </p:txBody>
      </p:sp>
    </p:spTree>
    <p:extLst>
      <p:ext uri="{BB962C8B-B14F-4D97-AF65-F5344CB8AC3E}">
        <p14:creationId xmlns:p14="http://schemas.microsoft.com/office/powerpoint/2010/main" val="330715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Module Manager: Receives the input as vectors, the design variables are classified on the</a:t>
            </a:r>
            <a:br>
              <a:rPr lang="en-US">
                <a:cs typeface="+mn-lt"/>
              </a:rPr>
            </a:br>
            <a:r>
              <a:rPr lang="en-US"/>
              <a:t>basis of their disciplines and sent to the discipline module. Module manager is the primary</a:t>
            </a:r>
            <a:br>
              <a:rPr lang="en-US">
                <a:cs typeface="+mn-lt"/>
              </a:rPr>
            </a:br>
            <a:r>
              <a:rPr lang="en-US"/>
              <a:t>tool that inputs as well as outputs the necessary information from </a:t>
            </a:r>
            <a:r>
              <a:rPr lang="en-US" err="1"/>
              <a:t>OpenMDAO</a:t>
            </a:r>
            <a:r>
              <a:rPr lang="en-US"/>
              <a:t> to the discipline</a:t>
            </a:r>
            <a:br>
              <a:rPr lang="en-US">
                <a:cs typeface="+mn-lt"/>
              </a:rPr>
            </a:br>
            <a:r>
              <a:rPr lang="en-US"/>
              <a:t>manager.</a:t>
            </a:r>
          </a:p>
        </p:txBody>
      </p:sp>
      <p:sp>
        <p:nvSpPr>
          <p:cNvPr id="4" name="Slide Number Placeholder 3"/>
          <p:cNvSpPr>
            <a:spLocks noGrp="1"/>
          </p:cNvSpPr>
          <p:nvPr>
            <p:ph type="sldNum" sz="quarter" idx="5"/>
          </p:nvPr>
        </p:nvSpPr>
        <p:spPr/>
        <p:txBody>
          <a:bodyPr/>
          <a:lstStyle/>
          <a:p>
            <a:fld id="{29BA1EEF-EDE5-4FB4-AFD9-4DE824BCA537}" type="slidenum">
              <a:rPr lang="en-US"/>
              <a:t>12</a:t>
            </a:fld>
            <a:endParaRPr lang="en-US"/>
          </a:p>
        </p:txBody>
      </p:sp>
    </p:spTree>
    <p:extLst>
      <p:ext uri="{BB962C8B-B14F-4D97-AF65-F5344CB8AC3E}">
        <p14:creationId xmlns:p14="http://schemas.microsoft.com/office/powerpoint/2010/main" val="1906478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162567" y="818984"/>
            <a:ext cx="6714699" cy="3178689"/>
          </a:xfrm>
        </p:spPr>
        <p:txBody>
          <a:bodyPr>
            <a:normAutofit/>
          </a:bodyPr>
          <a:lstStyle/>
          <a:p>
            <a:pPr algn="l"/>
            <a:r>
              <a:rPr lang="en-US" sz="4800">
                <a:solidFill>
                  <a:srgbClr val="FFFFFF"/>
                </a:solidFill>
                <a:cs typeface="Calibri Light"/>
              </a:rPr>
              <a:t>Framework for Multidisciplinary Optimization</a:t>
            </a:r>
            <a:endParaRPr lang="en-US" sz="4800">
              <a:solidFill>
                <a:srgbClr val="FFFFFF"/>
              </a:solidFill>
            </a:endParaRPr>
          </a:p>
        </p:txBody>
      </p:sp>
      <p:sp>
        <p:nvSpPr>
          <p:cNvPr id="50" name="Rectangle 49">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285397" y="4960961"/>
            <a:ext cx="7055893" cy="1078054"/>
          </a:xfrm>
        </p:spPr>
        <p:txBody>
          <a:bodyPr vert="horz" lIns="91440" tIns="45720" rIns="91440" bIns="45720" rtlCol="0">
            <a:normAutofit/>
          </a:bodyPr>
          <a:lstStyle/>
          <a:p>
            <a:pPr algn="l"/>
            <a:r>
              <a:rPr lang="en-US">
                <a:solidFill>
                  <a:srgbClr val="FFFFFF"/>
                </a:solidFill>
                <a:cs typeface="Calibri"/>
              </a:rPr>
              <a:t>M Vishnu Sankar (18B030013)</a:t>
            </a:r>
          </a:p>
          <a:p>
            <a:pPr algn="l"/>
            <a:r>
              <a:rPr lang="en-US">
                <a:solidFill>
                  <a:srgbClr val="FFFFFF"/>
                </a:solidFill>
                <a:cs typeface="Calibri"/>
              </a:rPr>
              <a:t>Prof. Abhijit </a:t>
            </a:r>
            <a:r>
              <a:rPr lang="en-US" err="1">
                <a:solidFill>
                  <a:srgbClr val="FFFFFF"/>
                </a:solidFill>
                <a:cs typeface="Calibri"/>
              </a:rPr>
              <a:t>Gogulapati</a:t>
            </a:r>
          </a:p>
        </p:txBody>
      </p:sp>
    </p:spTree>
    <p:extLst>
      <p:ext uri="{BB962C8B-B14F-4D97-AF65-F5344CB8AC3E}">
        <p14:creationId xmlns:p14="http://schemas.microsoft.com/office/powerpoint/2010/main" val="10985722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8D313-D6B0-6448-D259-DC3B95973E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a:solidFill>
                  <a:srgbClr val="FFFFFF"/>
                </a:solidFill>
                <a:latin typeface="+mj-lt"/>
                <a:ea typeface="+mj-ea"/>
                <a:cs typeface="+mj-cs"/>
              </a:rPr>
              <a:t>Three Key Modules of the Framework</a:t>
            </a:r>
            <a:endParaRPr lang="en-US">
              <a:ea typeface="+mj-ea"/>
              <a:cs typeface="+mj-cs"/>
            </a:endParaRPr>
          </a:p>
        </p:txBody>
      </p:sp>
      <p:sp>
        <p:nvSpPr>
          <p:cNvPr id="3" name="TextBox 2">
            <a:extLst>
              <a:ext uri="{FF2B5EF4-FFF2-40B4-BE49-F238E27FC236}">
                <a16:creationId xmlns:a16="http://schemas.microsoft.com/office/drawing/2014/main" id="{6E8842C7-4A72-A18C-A0BA-843B91D749FC}"/>
              </a:ext>
            </a:extLst>
          </p:cNvPr>
          <p:cNvSpPr txBox="1"/>
          <p:nvPr/>
        </p:nvSpPr>
        <p:spPr>
          <a:xfrm>
            <a:off x="5106220" y="4647505"/>
            <a:ext cx="5004523" cy="158760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b="1" u="sng"/>
              <a:t>Note:</a:t>
            </a:r>
            <a:endParaRPr lang="en-US" sz="2000">
              <a:ea typeface="Calibri" panose="020F0502020204030204"/>
              <a:cs typeface="Calibri" panose="020F0502020204030204"/>
            </a:endParaRPr>
          </a:p>
          <a:p>
            <a:pPr indent="-228600">
              <a:lnSpc>
                <a:spcPct val="90000"/>
              </a:lnSpc>
              <a:spcAft>
                <a:spcPts val="600"/>
              </a:spcAft>
              <a:buFont typeface="Arial" panose="020B0604020202020204" pitchFamily="34" charset="0"/>
              <a:buChar char="•"/>
            </a:pPr>
            <a:r>
              <a:rPr lang="en-US" sz="2000"/>
              <a:t>Arrows do not indicate flow of information or order of processes carried out</a:t>
            </a:r>
            <a:endParaRPr lang="en-US" sz="2000" b="1"/>
          </a:p>
        </p:txBody>
      </p:sp>
      <p:pic>
        <p:nvPicPr>
          <p:cNvPr id="6" name="Picture 21" descr="A picture containing text, screenshot, font, logo&#10;&#10;Description automatically generated">
            <a:extLst>
              <a:ext uri="{FF2B5EF4-FFF2-40B4-BE49-F238E27FC236}">
                <a16:creationId xmlns:a16="http://schemas.microsoft.com/office/drawing/2014/main" id="{DC31916C-8926-4443-4E5E-717E5E3BDC23}"/>
              </a:ext>
            </a:extLst>
          </p:cNvPr>
          <p:cNvPicPr>
            <a:picLocks noChangeAspect="1"/>
          </p:cNvPicPr>
          <p:nvPr/>
        </p:nvPicPr>
        <p:blipFill>
          <a:blip r:embed="rId3"/>
          <a:stretch>
            <a:fillRect/>
          </a:stretch>
        </p:blipFill>
        <p:spPr>
          <a:xfrm>
            <a:off x="5803710" y="1764151"/>
            <a:ext cx="3615776" cy="2332175"/>
          </a:xfrm>
          <a:prstGeom prst="rect">
            <a:avLst/>
          </a:prstGeom>
        </p:spPr>
      </p:pic>
      <p:sp>
        <p:nvSpPr>
          <p:cNvPr id="4" name="Slide Number Placeholder 3">
            <a:extLst>
              <a:ext uri="{FF2B5EF4-FFF2-40B4-BE49-F238E27FC236}">
                <a16:creationId xmlns:a16="http://schemas.microsoft.com/office/drawing/2014/main" id="{09906DF6-2D94-0985-4045-93D0A7783CA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spTree>
    <p:extLst>
      <p:ext uri="{BB962C8B-B14F-4D97-AF65-F5344CB8AC3E}">
        <p14:creationId xmlns:p14="http://schemas.microsoft.com/office/powerpoint/2010/main" val="147694914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8D313-D6B0-6448-D259-DC3B95973E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Interface</a:t>
            </a:r>
          </a:p>
        </p:txBody>
      </p:sp>
      <p:sp>
        <p:nvSpPr>
          <p:cNvPr id="35" name="TextBox 34">
            <a:extLst>
              <a:ext uri="{FF2B5EF4-FFF2-40B4-BE49-F238E27FC236}">
                <a16:creationId xmlns:a16="http://schemas.microsoft.com/office/drawing/2014/main" id="{ACC4BC4D-7C5D-21EE-6AC1-E7AAA7BE8C7B}"/>
              </a:ext>
            </a:extLst>
          </p:cNvPr>
          <p:cNvSpPr txBox="1"/>
          <p:nvPr/>
        </p:nvSpPr>
        <p:spPr>
          <a:xfrm>
            <a:off x="4126507" y="649480"/>
            <a:ext cx="4301899"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User inputs to define the setup</a:t>
            </a:r>
          </a:p>
          <a:p>
            <a:pPr marL="57150">
              <a:lnSpc>
                <a:spcPct val="90000"/>
              </a:lnSpc>
              <a:spcAft>
                <a:spcPts val="600"/>
              </a:spcAft>
            </a:pPr>
            <a:endParaRPr lang="en-US" sz="2000">
              <a:ea typeface="Calibri"/>
              <a:cs typeface="Calibri"/>
            </a:endParaRPr>
          </a:p>
          <a:p>
            <a:pPr marL="285750" indent="-228600">
              <a:lnSpc>
                <a:spcPct val="90000"/>
              </a:lnSpc>
              <a:spcAft>
                <a:spcPts val="600"/>
              </a:spcAft>
              <a:buFont typeface="Arial" panose="020B0604020202020204" pitchFamily="34" charset="0"/>
              <a:buChar char="•"/>
            </a:pPr>
            <a:r>
              <a:rPr lang="en-US" sz="2000"/>
              <a:t>Only 1 or 2 files at max. to tweak</a:t>
            </a:r>
            <a:endParaRPr lang="en-US" sz="2000">
              <a:ea typeface="Calibri"/>
              <a:cs typeface="Calibri"/>
            </a:endParaRPr>
          </a:p>
          <a:p>
            <a:pPr marL="57150">
              <a:lnSpc>
                <a:spcPct val="90000"/>
              </a:lnSpc>
              <a:spcAft>
                <a:spcPts val="600"/>
              </a:spcAft>
            </a:pPr>
            <a:endParaRPr lang="en-US" sz="2000">
              <a:ea typeface="Calibri"/>
              <a:cs typeface="Calibri"/>
            </a:endParaRPr>
          </a:p>
          <a:p>
            <a:pPr marL="285750" indent="-228600">
              <a:lnSpc>
                <a:spcPct val="90000"/>
              </a:lnSpc>
              <a:spcAft>
                <a:spcPts val="600"/>
              </a:spcAft>
              <a:buFont typeface="Arial" panose="020B0604020202020204" pitchFamily="34" charset="0"/>
              <a:buChar char="•"/>
            </a:pPr>
            <a:r>
              <a:rPr lang="en-US" sz="2000"/>
              <a:t>Structure is similar to Optimization packages in Python/MATLAB</a:t>
            </a:r>
            <a:endParaRPr lang="en-US" sz="2000">
              <a:ea typeface="Calibri"/>
              <a:cs typeface="Calibri"/>
            </a:endParaRPr>
          </a:p>
          <a:p>
            <a:pPr marL="57150">
              <a:lnSpc>
                <a:spcPct val="90000"/>
              </a:lnSpc>
              <a:spcAft>
                <a:spcPts val="600"/>
              </a:spcAft>
            </a:pPr>
            <a:endParaRPr lang="en-US" sz="2000">
              <a:ea typeface="Calibri"/>
              <a:cs typeface="Calibri"/>
            </a:endParaRPr>
          </a:p>
          <a:p>
            <a:pPr marL="285750" indent="-228600">
              <a:lnSpc>
                <a:spcPct val="90000"/>
              </a:lnSpc>
              <a:spcAft>
                <a:spcPts val="600"/>
              </a:spcAft>
              <a:buFont typeface="Arial" panose="020B0604020202020204" pitchFamily="34" charset="0"/>
              <a:buChar char="•"/>
            </a:pPr>
            <a:r>
              <a:rPr lang="en-US" sz="2000"/>
              <a:t>Check for consistency and errors</a:t>
            </a:r>
            <a:endParaRPr lang="en-US" sz="2000">
              <a:ea typeface="Calibri" panose="020F0502020204030204"/>
              <a:cs typeface="Calibri" panose="020F0502020204030204"/>
            </a:endParaRPr>
          </a:p>
          <a:p>
            <a:pPr marL="285750" indent="-228600">
              <a:lnSpc>
                <a:spcPct val="90000"/>
              </a:lnSpc>
              <a:spcAft>
                <a:spcPts val="600"/>
              </a:spcAft>
              <a:buFont typeface="Arial" panose="020B0604020202020204" pitchFamily="34" charset="0"/>
              <a:buChar char="•"/>
            </a:pPr>
            <a:endParaRPr lang="en-US" sz="2000"/>
          </a:p>
        </p:txBody>
      </p:sp>
      <p:pic>
        <p:nvPicPr>
          <p:cNvPr id="34" name="Picture 34" descr="A picture containing text, screenshot, design&#10;&#10;Description automatically generated">
            <a:extLst>
              <a:ext uri="{FF2B5EF4-FFF2-40B4-BE49-F238E27FC236}">
                <a16:creationId xmlns:a16="http://schemas.microsoft.com/office/drawing/2014/main" id="{DDA48ECF-F106-D56E-9923-D860331CB523}"/>
              </a:ext>
            </a:extLst>
          </p:cNvPr>
          <p:cNvPicPr>
            <a:picLocks noChangeAspect="1"/>
          </p:cNvPicPr>
          <p:nvPr/>
        </p:nvPicPr>
        <p:blipFill rotWithShape="1">
          <a:blip r:embed="rId3"/>
          <a:srcRect r="66757" b="241"/>
          <a:stretch/>
        </p:blipFill>
        <p:spPr>
          <a:xfrm>
            <a:off x="8331316" y="463758"/>
            <a:ext cx="3508616" cy="5922571"/>
          </a:xfrm>
          <a:prstGeom prst="rect">
            <a:avLst/>
          </a:prstGeom>
        </p:spPr>
      </p:pic>
      <p:sp>
        <p:nvSpPr>
          <p:cNvPr id="4" name="Slide Number Placeholder 3">
            <a:extLst>
              <a:ext uri="{FF2B5EF4-FFF2-40B4-BE49-F238E27FC236}">
                <a16:creationId xmlns:a16="http://schemas.microsoft.com/office/drawing/2014/main" id="{09906DF6-2D94-0985-4045-93D0A7783CA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294825701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8D313-D6B0-6448-D259-DC3B95973E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err="1">
                <a:solidFill>
                  <a:srgbClr val="FFFFFF"/>
                </a:solidFill>
                <a:ea typeface="Calibri Light"/>
                <a:cs typeface="Calibri Light"/>
              </a:rPr>
              <a:t>OpenMDAO</a:t>
            </a:r>
            <a:r>
              <a:rPr lang="en-US" sz="4000">
                <a:solidFill>
                  <a:srgbClr val="FFFFFF"/>
                </a:solidFill>
                <a:ea typeface="Calibri Light"/>
                <a:cs typeface="Calibri Light"/>
              </a:rPr>
              <a:t> + Discipline Manager</a:t>
            </a:r>
          </a:p>
        </p:txBody>
      </p:sp>
      <p:sp>
        <p:nvSpPr>
          <p:cNvPr id="4" name="Slide Number Placeholder 3">
            <a:extLst>
              <a:ext uri="{FF2B5EF4-FFF2-40B4-BE49-F238E27FC236}">
                <a16:creationId xmlns:a16="http://schemas.microsoft.com/office/drawing/2014/main" id="{09906DF6-2D94-0985-4045-93D0A7783CA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pic>
        <p:nvPicPr>
          <p:cNvPr id="5" name="Picture 5" descr="A diagram of a system">
            <a:extLst>
              <a:ext uri="{FF2B5EF4-FFF2-40B4-BE49-F238E27FC236}">
                <a16:creationId xmlns:a16="http://schemas.microsoft.com/office/drawing/2014/main" id="{9C53732C-31BD-8692-3F3F-0D7DA1D6F9DB}"/>
              </a:ext>
            </a:extLst>
          </p:cNvPr>
          <p:cNvPicPr>
            <a:picLocks noChangeAspect="1"/>
          </p:cNvPicPr>
          <p:nvPr/>
        </p:nvPicPr>
        <p:blipFill rotWithShape="1">
          <a:blip r:embed="rId3"/>
          <a:srcRect l="10725" r="9130" b="260"/>
          <a:stretch/>
        </p:blipFill>
        <p:spPr>
          <a:xfrm>
            <a:off x="4457206" y="886073"/>
            <a:ext cx="7334604" cy="5085858"/>
          </a:xfrm>
          <a:prstGeom prst="rect">
            <a:avLst/>
          </a:prstGeom>
        </p:spPr>
      </p:pic>
    </p:spTree>
    <p:extLst>
      <p:ext uri="{BB962C8B-B14F-4D97-AF65-F5344CB8AC3E}">
        <p14:creationId xmlns:p14="http://schemas.microsoft.com/office/powerpoint/2010/main" val="203104489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7" descr="Metal structure">
            <a:extLst>
              <a:ext uri="{FF2B5EF4-FFF2-40B4-BE49-F238E27FC236}">
                <a16:creationId xmlns:a16="http://schemas.microsoft.com/office/drawing/2014/main" id="{4A1A3A05-604E-44BF-FB86-2E87CB628109}"/>
              </a:ext>
            </a:extLst>
          </p:cNvPr>
          <p:cNvPicPr>
            <a:picLocks noChangeAspect="1"/>
          </p:cNvPicPr>
          <p:nvPr/>
        </p:nvPicPr>
        <p:blipFill rotWithShape="1">
          <a:blip r:embed="rId2"/>
          <a:srcRect t="23607" r="-2" b="-2"/>
          <a:stretch/>
        </p:blipFill>
        <p:spPr>
          <a:xfrm>
            <a:off x="20" y="-22"/>
            <a:ext cx="12191977" cy="6858022"/>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43466" y="643467"/>
            <a:ext cx="5294192" cy="3569242"/>
          </a:xfrm>
        </p:spPr>
        <p:txBody>
          <a:bodyPr vert="horz" lIns="91440" tIns="45720" rIns="91440" bIns="45720" rtlCol="0" anchor="t">
            <a:normAutofit/>
          </a:bodyPr>
          <a:lstStyle/>
          <a:p>
            <a:r>
              <a:rPr lang="en-US" sz="5200">
                <a:solidFill>
                  <a:srgbClr val="FFFFFF"/>
                </a:solidFill>
              </a:rPr>
              <a:t>Framework Building - I</a:t>
            </a: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13</a:t>
            </a:fld>
            <a:endParaRPr lang="en-US">
              <a:solidFill>
                <a:srgbClr val="FFFFFF"/>
              </a:solidFill>
              <a:latin typeface="Calibri" panose="020F0502020204030204"/>
            </a:endParaRPr>
          </a:p>
        </p:txBody>
      </p:sp>
    </p:spTree>
    <p:extLst>
      <p:ext uri="{BB962C8B-B14F-4D97-AF65-F5344CB8AC3E}">
        <p14:creationId xmlns:p14="http://schemas.microsoft.com/office/powerpoint/2010/main" val="416691117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Framework for 2D ASO</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14</a:t>
            </a:fld>
            <a:endParaRPr lang="en-US"/>
          </a:p>
        </p:txBody>
      </p:sp>
      <p:pic>
        <p:nvPicPr>
          <p:cNvPr id="3" name="Picture 20" descr="A picture containing text, diagram, plan, design&#10;&#10;Description automatically generated">
            <a:extLst>
              <a:ext uri="{FF2B5EF4-FFF2-40B4-BE49-F238E27FC236}">
                <a16:creationId xmlns:a16="http://schemas.microsoft.com/office/drawing/2014/main" id="{B3D98EFF-D9EC-B74C-6FD5-1A3C2DBF5C51}"/>
              </a:ext>
            </a:extLst>
          </p:cNvPr>
          <p:cNvPicPr>
            <a:picLocks noChangeAspect="1"/>
          </p:cNvPicPr>
          <p:nvPr/>
        </p:nvPicPr>
        <p:blipFill>
          <a:blip r:embed="rId2"/>
          <a:stretch>
            <a:fillRect/>
          </a:stretch>
        </p:blipFill>
        <p:spPr>
          <a:xfrm>
            <a:off x="2477985" y="2499500"/>
            <a:ext cx="8146472" cy="4145000"/>
          </a:xfrm>
          <a:prstGeom prst="rect">
            <a:avLst/>
          </a:prstGeom>
        </p:spPr>
      </p:pic>
      <p:sp>
        <p:nvSpPr>
          <p:cNvPr id="21" name="TextBox 20">
            <a:extLst>
              <a:ext uri="{FF2B5EF4-FFF2-40B4-BE49-F238E27FC236}">
                <a16:creationId xmlns:a16="http://schemas.microsoft.com/office/drawing/2014/main" id="{5CCD7803-5901-695C-592D-3F540103497E}"/>
              </a:ext>
            </a:extLst>
          </p:cNvPr>
          <p:cNvSpPr txBox="1"/>
          <p:nvPr/>
        </p:nvSpPr>
        <p:spPr>
          <a:xfrm>
            <a:off x="618506" y="1843149"/>
            <a:ext cx="111479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Some of the methods used here are directly inspired from Sachit Vekaria’s work on “Multi-disciplinary Design Optimization for Aerodynamic Efficiency and RCSR” under the guidance of Professor Avijit Chatterjee, Professor Bharat Adsul and Professor </a:t>
            </a:r>
            <a:r>
              <a:rPr lang="en-US" sz="1400" err="1">
                <a:ea typeface="+mn-lt"/>
                <a:cs typeface="+mn-lt"/>
              </a:rPr>
              <a:t>Hemandra</a:t>
            </a:r>
            <a:r>
              <a:rPr lang="en-US" sz="1400">
                <a:ea typeface="+mn-lt"/>
                <a:cs typeface="+mn-lt"/>
              </a:rPr>
              <a:t> Arya. </a:t>
            </a:r>
            <a:endParaRPr lang="en-US" sz="1400">
              <a:ea typeface="Calibri"/>
              <a:cs typeface="Calibri"/>
            </a:endParaRPr>
          </a:p>
        </p:txBody>
      </p:sp>
    </p:spTree>
    <p:extLst>
      <p:ext uri="{BB962C8B-B14F-4D97-AF65-F5344CB8AC3E}">
        <p14:creationId xmlns:p14="http://schemas.microsoft.com/office/powerpoint/2010/main" val="151785909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Common Parameters</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15</a:t>
            </a:fld>
            <a:endParaRPr lang="en-US"/>
          </a:p>
        </p:txBody>
      </p:sp>
      <p:graphicFrame>
        <p:nvGraphicFramePr>
          <p:cNvPr id="6" name="Table 5">
            <a:extLst>
              <a:ext uri="{FF2B5EF4-FFF2-40B4-BE49-F238E27FC236}">
                <a16:creationId xmlns:a16="http://schemas.microsoft.com/office/drawing/2014/main" id="{5B3C4213-686B-FECE-8C76-AE7C79CA542F}"/>
              </a:ext>
            </a:extLst>
          </p:cNvPr>
          <p:cNvGraphicFramePr>
            <a:graphicFrameLocks noGrp="1"/>
          </p:cNvGraphicFramePr>
          <p:nvPr>
            <p:extLst>
              <p:ext uri="{D42A27DB-BD31-4B8C-83A1-F6EECF244321}">
                <p14:modId xmlns:p14="http://schemas.microsoft.com/office/powerpoint/2010/main" val="2996932550"/>
              </p:ext>
            </p:extLst>
          </p:nvPr>
        </p:nvGraphicFramePr>
        <p:xfrm>
          <a:off x="811480" y="2632363"/>
          <a:ext cx="5370064" cy="3099827"/>
        </p:xfrm>
        <a:graphic>
          <a:graphicData uri="http://schemas.openxmlformats.org/drawingml/2006/table">
            <a:tbl>
              <a:tblPr firstRow="1" bandRow="1">
                <a:tableStyleId>{5C22544A-7EE6-4342-B048-85BDC9FD1C3A}</a:tableStyleId>
              </a:tblPr>
              <a:tblGrid>
                <a:gridCol w="2685032">
                  <a:extLst>
                    <a:ext uri="{9D8B030D-6E8A-4147-A177-3AD203B41FA5}">
                      <a16:colId xmlns:a16="http://schemas.microsoft.com/office/drawing/2014/main" val="2993725803"/>
                    </a:ext>
                  </a:extLst>
                </a:gridCol>
                <a:gridCol w="2685032">
                  <a:extLst>
                    <a:ext uri="{9D8B030D-6E8A-4147-A177-3AD203B41FA5}">
                      <a16:colId xmlns:a16="http://schemas.microsoft.com/office/drawing/2014/main" val="3148614197"/>
                    </a:ext>
                  </a:extLst>
                </a:gridCol>
              </a:tblGrid>
              <a:tr h="489447">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Methods/Values</a:t>
                      </a:r>
                      <a:endParaRPr lang="en-US"/>
                    </a:p>
                  </a:txBody>
                  <a:tcPr marL="0" marR="0" marT="0" marB="0" anchor="ctr"/>
                </a:tc>
                <a:extLst>
                  <a:ext uri="{0D108BD9-81ED-4DB2-BD59-A6C34878D82A}">
                    <a16:rowId xmlns:a16="http://schemas.microsoft.com/office/drawing/2014/main" val="1879795156"/>
                  </a:ext>
                </a:extLst>
              </a:tr>
              <a:tr h="552196">
                <a:tc>
                  <a:txBody>
                    <a:bodyPr/>
                    <a:lstStyle/>
                    <a:p>
                      <a:pPr marL="0" algn="ctr" rtl="0" eaLnBrk="1" latinLnBrk="0" hangingPunct="1">
                        <a:spcBef>
                          <a:spcPts val="0"/>
                        </a:spcBef>
                        <a:spcAft>
                          <a:spcPts val="0"/>
                        </a:spcAft>
                      </a:pPr>
                      <a:r>
                        <a:rPr lang="en-US" sz="1800" kern="1200">
                          <a:effectLst/>
                        </a:rPr>
                        <a:t>Optimization Algorithms</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SLSQP</a:t>
                      </a:r>
                      <a:endParaRPr lang="en-US"/>
                    </a:p>
                  </a:txBody>
                  <a:tcPr marL="0" marR="0" marT="0" marB="0" anchor="ctr"/>
                </a:tc>
                <a:extLst>
                  <a:ext uri="{0D108BD9-81ED-4DB2-BD59-A6C34878D82A}">
                    <a16:rowId xmlns:a16="http://schemas.microsoft.com/office/drawing/2014/main" val="3150456125"/>
                  </a:ext>
                </a:extLst>
              </a:tr>
              <a:tr h="514546">
                <a:tc>
                  <a:txBody>
                    <a:bodyPr/>
                    <a:lstStyle/>
                    <a:p>
                      <a:pPr marL="0" lvl="0" algn="ctr">
                        <a:spcBef>
                          <a:spcPts val="0"/>
                        </a:spcBef>
                        <a:spcAft>
                          <a:spcPts val="0"/>
                        </a:spcAft>
                        <a:buNone/>
                      </a:pPr>
                      <a:r>
                        <a:rPr lang="en-US" sz="1800" kern="1200">
                          <a:effectLst/>
                        </a:rPr>
                        <a:t>Tolerance</a:t>
                      </a:r>
                      <a:endParaRPr lang="en-US" err="1"/>
                    </a:p>
                  </a:txBody>
                  <a:tcPr marL="0" marR="0" marT="0" marB="0" anchor="ctr"/>
                </a:tc>
                <a:tc>
                  <a:txBody>
                    <a:bodyPr/>
                    <a:lstStyle/>
                    <a:p>
                      <a:pPr marL="0" lvl="0" algn="ctr">
                        <a:spcBef>
                          <a:spcPts val="0"/>
                        </a:spcBef>
                        <a:spcAft>
                          <a:spcPts val="0"/>
                        </a:spcAft>
                        <a:buNone/>
                      </a:pPr>
                      <a:r>
                        <a:rPr lang="en-US" sz="1800" kern="1200">
                          <a:effectLst/>
                        </a:rPr>
                        <a:t>10E-6</a:t>
                      </a:r>
                      <a:endParaRPr lang="en-US"/>
                    </a:p>
                  </a:txBody>
                  <a:tcPr marL="0" marR="0" marT="0" marB="0" anchor="ctr"/>
                </a:tc>
                <a:extLst>
                  <a:ext uri="{0D108BD9-81ED-4DB2-BD59-A6C34878D82A}">
                    <a16:rowId xmlns:a16="http://schemas.microsoft.com/office/drawing/2014/main" val="48972857"/>
                  </a:ext>
                </a:extLst>
              </a:tr>
              <a:tr h="514546">
                <a:tc>
                  <a:txBody>
                    <a:bodyPr/>
                    <a:lstStyle/>
                    <a:p>
                      <a:pPr marL="0" lvl="0" algn="ctr">
                        <a:spcBef>
                          <a:spcPts val="0"/>
                        </a:spcBef>
                        <a:spcAft>
                          <a:spcPts val="0"/>
                        </a:spcAft>
                        <a:buNone/>
                      </a:pPr>
                      <a:r>
                        <a:rPr lang="en-US" sz="1800" kern="1200">
                          <a:effectLst/>
                        </a:rPr>
                        <a:t>Gradients</a:t>
                      </a:r>
                      <a:endParaRPr lang="en-US"/>
                    </a:p>
                  </a:txBody>
                  <a:tcPr marL="0" marR="0" marT="0" marB="0" anchor="ctr"/>
                </a:tc>
                <a:tc>
                  <a:txBody>
                    <a:bodyPr/>
                    <a:lstStyle/>
                    <a:p>
                      <a:pPr marL="0" lvl="0" algn="ctr">
                        <a:spcBef>
                          <a:spcPts val="0"/>
                        </a:spcBef>
                        <a:spcAft>
                          <a:spcPts val="0"/>
                        </a:spcAft>
                        <a:buNone/>
                      </a:pPr>
                      <a:r>
                        <a:rPr lang="en-US" sz="1800" kern="1200">
                          <a:effectLst/>
                        </a:rPr>
                        <a:t>Finite Differencing</a:t>
                      </a:r>
                      <a:endParaRPr lang="en-US"/>
                    </a:p>
                  </a:txBody>
                  <a:tcPr marL="0" marR="0" marT="0" marB="0" anchor="ctr"/>
                </a:tc>
                <a:extLst>
                  <a:ext uri="{0D108BD9-81ED-4DB2-BD59-A6C34878D82A}">
                    <a16:rowId xmlns:a16="http://schemas.microsoft.com/office/drawing/2014/main" val="1580066468"/>
                  </a:ext>
                </a:extLst>
              </a:tr>
              <a:tr h="514546">
                <a:tc>
                  <a:txBody>
                    <a:bodyPr/>
                    <a:lstStyle/>
                    <a:p>
                      <a:pPr marL="0" lvl="0" algn="ctr">
                        <a:spcBef>
                          <a:spcPts val="0"/>
                        </a:spcBef>
                        <a:spcAft>
                          <a:spcPts val="0"/>
                        </a:spcAft>
                        <a:buNone/>
                      </a:pPr>
                      <a:r>
                        <a:rPr lang="en-US" sz="1800" kern="1200">
                          <a:effectLst/>
                        </a:rPr>
                        <a:t>Mesh Strategy</a:t>
                      </a:r>
                    </a:p>
                  </a:txBody>
                  <a:tcPr marL="0" marR="0" marT="0" marB="0" anchor="ctr"/>
                </a:tc>
                <a:tc>
                  <a:txBody>
                    <a:bodyPr/>
                    <a:lstStyle/>
                    <a:p>
                      <a:pPr marL="0" lvl="0" algn="ctr">
                        <a:spcBef>
                          <a:spcPts val="0"/>
                        </a:spcBef>
                        <a:spcAft>
                          <a:spcPts val="0"/>
                        </a:spcAft>
                        <a:buNone/>
                      </a:pPr>
                      <a:r>
                        <a:rPr lang="en-US" sz="1800" kern="1200">
                          <a:effectLst/>
                        </a:rPr>
                        <a:t>Remesh the entire domain</a:t>
                      </a:r>
                    </a:p>
                  </a:txBody>
                  <a:tcPr marL="0" marR="0" marT="0" marB="0" anchor="ctr"/>
                </a:tc>
                <a:extLst>
                  <a:ext uri="{0D108BD9-81ED-4DB2-BD59-A6C34878D82A}">
                    <a16:rowId xmlns:a16="http://schemas.microsoft.com/office/drawing/2014/main" val="1072572707"/>
                  </a:ext>
                </a:extLst>
              </a:tr>
              <a:tr h="514546">
                <a:tc>
                  <a:txBody>
                    <a:bodyPr/>
                    <a:lstStyle/>
                    <a:p>
                      <a:pPr marL="0" lvl="0" algn="ctr">
                        <a:spcBef>
                          <a:spcPts val="0"/>
                        </a:spcBef>
                        <a:spcAft>
                          <a:spcPts val="0"/>
                        </a:spcAft>
                        <a:buNone/>
                      </a:pPr>
                      <a:r>
                        <a:rPr lang="en-US" sz="1800" kern="1200">
                          <a:effectLst/>
                        </a:rPr>
                        <a:t>Geometry Parameterization</a:t>
                      </a:r>
                    </a:p>
                  </a:txBody>
                  <a:tcPr marL="0" marR="0" marT="0" marB="0" anchor="ctr"/>
                </a:tc>
                <a:tc>
                  <a:txBody>
                    <a:bodyPr/>
                    <a:lstStyle/>
                    <a:p>
                      <a:pPr marL="0" lvl="0" algn="ctr">
                        <a:spcBef>
                          <a:spcPts val="0"/>
                        </a:spcBef>
                        <a:spcAft>
                          <a:spcPts val="0"/>
                        </a:spcAft>
                        <a:buNone/>
                      </a:pPr>
                      <a:r>
                        <a:rPr lang="en-US" sz="1800" kern="1200">
                          <a:effectLst/>
                        </a:rPr>
                        <a:t>Bump Function</a:t>
                      </a:r>
                    </a:p>
                  </a:txBody>
                  <a:tcPr marL="0" marR="0" marT="0" marB="0" anchor="ctr"/>
                </a:tc>
                <a:extLst>
                  <a:ext uri="{0D108BD9-81ED-4DB2-BD59-A6C34878D82A}">
                    <a16:rowId xmlns:a16="http://schemas.microsoft.com/office/drawing/2014/main" val="1239335351"/>
                  </a:ext>
                </a:extLst>
              </a:tr>
            </a:tbl>
          </a:graphicData>
        </a:graphic>
      </p:graphicFrame>
      <p:pic>
        <p:nvPicPr>
          <p:cNvPr id="7" name="Picture 8" descr="A picture containing line, screenshot, plot, diagram&#10;&#10;Description automatically generated">
            <a:extLst>
              <a:ext uri="{FF2B5EF4-FFF2-40B4-BE49-F238E27FC236}">
                <a16:creationId xmlns:a16="http://schemas.microsoft.com/office/drawing/2014/main" id="{95345EF9-5F04-9B49-131F-A5CC605F3194}"/>
              </a:ext>
            </a:extLst>
          </p:cNvPr>
          <p:cNvPicPr>
            <a:picLocks noChangeAspect="1"/>
          </p:cNvPicPr>
          <p:nvPr/>
        </p:nvPicPr>
        <p:blipFill>
          <a:blip r:embed="rId2"/>
          <a:stretch>
            <a:fillRect/>
          </a:stretch>
        </p:blipFill>
        <p:spPr>
          <a:xfrm>
            <a:off x="6317673" y="2168943"/>
            <a:ext cx="5296394" cy="3519620"/>
          </a:xfrm>
          <a:prstGeom prst="rect">
            <a:avLst/>
          </a:prstGeom>
        </p:spPr>
      </p:pic>
    </p:spTree>
    <p:extLst>
      <p:ext uri="{BB962C8B-B14F-4D97-AF65-F5344CB8AC3E}">
        <p14:creationId xmlns:p14="http://schemas.microsoft.com/office/powerpoint/2010/main" val="293281708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Benchmarking with SU2 Test Case</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16</a:t>
            </a:fld>
            <a:endParaRPr lang="en-US"/>
          </a:p>
        </p:txBody>
      </p:sp>
      <p:graphicFrame>
        <p:nvGraphicFramePr>
          <p:cNvPr id="6" name="Table 5">
            <a:extLst>
              <a:ext uri="{FF2B5EF4-FFF2-40B4-BE49-F238E27FC236}">
                <a16:creationId xmlns:a16="http://schemas.microsoft.com/office/drawing/2014/main" id="{DAE7B520-69EC-553D-5C6D-FF18B8731BF3}"/>
              </a:ext>
            </a:extLst>
          </p:cNvPr>
          <p:cNvGraphicFramePr>
            <a:graphicFrameLocks noGrp="1"/>
          </p:cNvGraphicFramePr>
          <p:nvPr>
            <p:extLst>
              <p:ext uri="{D42A27DB-BD31-4B8C-83A1-F6EECF244321}">
                <p14:modId xmlns:p14="http://schemas.microsoft.com/office/powerpoint/2010/main" val="1336654201"/>
              </p:ext>
            </p:extLst>
          </p:nvPr>
        </p:nvGraphicFramePr>
        <p:xfrm>
          <a:off x="4255324" y="3978233"/>
          <a:ext cx="4182534" cy="2315780"/>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445324">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467614">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1.25deg</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Inviscid</a:t>
                      </a:r>
                      <a:endParaRPr lang="en-US"/>
                    </a:p>
                  </a:txBody>
                  <a:tcPr marL="0" marR="0" marT="0" marB="0" anchor="ctr"/>
                </a:tc>
                <a:extLst>
                  <a:ext uri="{0D108BD9-81ED-4DB2-BD59-A6C34878D82A}">
                    <a16:rowId xmlns:a16="http://schemas.microsoft.com/office/drawing/2014/main" val="1580066468"/>
                  </a:ext>
                </a:extLst>
              </a:tr>
              <a:tr h="467614">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Euler</a:t>
                      </a:r>
                    </a:p>
                  </a:txBody>
                  <a:tcPr marL="0" marR="0" marT="0" marB="0" anchor="ctr"/>
                </a:tc>
                <a:extLst>
                  <a:ext uri="{0D108BD9-81ED-4DB2-BD59-A6C34878D82A}">
                    <a16:rowId xmlns:a16="http://schemas.microsoft.com/office/drawing/2014/main" val="4273168801"/>
                  </a:ext>
                </a:extLst>
              </a:tr>
            </a:tbl>
          </a:graphicData>
        </a:graphic>
      </p:graphicFrame>
      <p:graphicFrame>
        <p:nvGraphicFramePr>
          <p:cNvPr id="9" name="Table 8">
            <a:extLst>
              <a:ext uri="{FF2B5EF4-FFF2-40B4-BE49-F238E27FC236}">
                <a16:creationId xmlns:a16="http://schemas.microsoft.com/office/drawing/2014/main" id="{ECF38D30-5435-15D4-C9BE-2CC41B792FA0}"/>
              </a:ext>
            </a:extLst>
          </p:cNvPr>
          <p:cNvGraphicFramePr>
            <a:graphicFrameLocks noGrp="1"/>
          </p:cNvGraphicFramePr>
          <p:nvPr>
            <p:extLst>
              <p:ext uri="{D42A27DB-BD31-4B8C-83A1-F6EECF244321}">
                <p14:modId xmlns:p14="http://schemas.microsoft.com/office/powerpoint/2010/main" val="4127645239"/>
              </p:ext>
            </p:extLst>
          </p:nvPr>
        </p:nvGraphicFramePr>
        <p:xfrm>
          <a:off x="4235697" y="1843803"/>
          <a:ext cx="4182534" cy="1864106"/>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461264">
                <a:tc gridSpan="2">
                  <a:txBody>
                    <a:bodyPr/>
                    <a:lstStyle/>
                    <a:p>
                      <a:pPr marL="0" lvl="0" algn="ctr">
                        <a:spcBef>
                          <a:spcPts val="0"/>
                        </a:spcBef>
                        <a:spcAft>
                          <a:spcPts val="0"/>
                        </a:spcAft>
                        <a:buNone/>
                      </a:pPr>
                      <a:r>
                        <a:rPr lang="en-US" sz="1800" kern="1200">
                          <a:effectLst/>
                        </a:rPr>
                        <a:t>Problem Setup</a:t>
                      </a:r>
                      <a:endParaRPr lang="en-US"/>
                    </a:p>
                  </a:txBody>
                  <a:tcPr marL="0" marR="0" marT="0" marB="0" anchor="ctr"/>
                </a:tc>
                <a:tc hMerge="1">
                  <a:txBody>
                    <a:bodyPr/>
                    <a:lstStyle/>
                    <a:p>
                      <a:endParaRPr lang="en-US"/>
                    </a:p>
                  </a:txBody>
                  <a:tcPr marL="0" marR="0" marT="0" marB="0" anchor="ctr"/>
                </a:tc>
                <a:extLst>
                  <a:ext uri="{0D108BD9-81ED-4DB2-BD59-A6C34878D82A}">
                    <a16:rowId xmlns:a16="http://schemas.microsoft.com/office/drawing/2014/main" val="1879795156"/>
                  </a:ext>
                </a:extLst>
              </a:tr>
              <a:tr h="467614">
                <a:tc>
                  <a:txBody>
                    <a:bodyPr/>
                    <a:lstStyle/>
                    <a:p>
                      <a:pPr marL="0" lvl="0" algn="ctr">
                        <a:spcBef>
                          <a:spcPts val="0"/>
                        </a:spcBef>
                        <a:spcAft>
                          <a:spcPts val="0"/>
                        </a:spcAft>
                        <a:buNone/>
                      </a:pPr>
                      <a:r>
                        <a:rPr lang="en-US" sz="1800" kern="1200">
                          <a:effectLst/>
                        </a:rPr>
                        <a:t>Obj </a:t>
                      </a:r>
                      <a:r>
                        <a:rPr lang="en-US" sz="1800" kern="1200" err="1">
                          <a:effectLst/>
                        </a:rPr>
                        <a:t>Fn</a:t>
                      </a:r>
                      <a:endParaRPr lang="en-US" err="1"/>
                    </a:p>
                  </a:txBody>
                  <a:tcPr marL="0" marR="0" marT="0" marB="0" anchor="ctr"/>
                </a:tc>
                <a:tc>
                  <a:txBody>
                    <a:bodyPr/>
                    <a:lstStyle/>
                    <a:p>
                      <a:pPr marL="0" lvl="0" algn="ctr">
                        <a:spcBef>
                          <a:spcPts val="0"/>
                        </a:spcBef>
                        <a:spcAft>
                          <a:spcPts val="0"/>
                        </a:spcAft>
                        <a:buNone/>
                      </a:pPr>
                      <a:r>
                        <a:rPr lang="en-US" sz="1800" kern="1200">
                          <a:effectLst/>
                        </a:rPr>
                        <a:t>Min. Cd</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a:effectLst/>
                        </a:rPr>
                        <a:t>DV</a:t>
                      </a:r>
                      <a:endParaRPr lang="en-US" err="1"/>
                    </a:p>
                  </a:txBody>
                  <a:tcPr marL="0" marR="0" marT="0" marB="0" anchor="ctr"/>
                </a:tc>
                <a:tc>
                  <a:txBody>
                    <a:bodyPr/>
                    <a:lstStyle/>
                    <a:p>
                      <a:pPr marL="0" lvl="0" algn="ctr">
                        <a:spcBef>
                          <a:spcPts val="0"/>
                        </a:spcBef>
                        <a:spcAft>
                          <a:spcPts val="0"/>
                        </a:spcAft>
                        <a:buNone/>
                      </a:pPr>
                      <a:r>
                        <a:rPr lang="en-US" sz="1800" kern="1200">
                          <a:effectLst/>
                        </a:rPr>
                        <a:t>20 shape amplitudes</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Constraints</a:t>
                      </a:r>
                    </a:p>
                  </a:txBody>
                  <a:tcPr marL="0" marR="0" marT="0" marB="0" anchor="ctr"/>
                </a:tc>
                <a:tc>
                  <a:txBody>
                    <a:bodyPr/>
                    <a:lstStyle/>
                    <a:p>
                      <a:pPr marL="0" lvl="0" algn="ctr">
                        <a:spcBef>
                          <a:spcPts val="0"/>
                        </a:spcBef>
                        <a:spcAft>
                          <a:spcPts val="0"/>
                        </a:spcAft>
                        <a:buNone/>
                      </a:pPr>
                      <a:r>
                        <a:rPr lang="en-US" sz="1800" kern="1200">
                          <a:effectLst/>
                        </a:rPr>
                        <a:t>None</a:t>
                      </a:r>
                      <a:endParaRPr lang="en-US"/>
                    </a:p>
                  </a:txBody>
                  <a:tcPr marL="0" marR="0" marT="0" marB="0" anchor="ctr"/>
                </a:tc>
                <a:extLst>
                  <a:ext uri="{0D108BD9-81ED-4DB2-BD59-A6C34878D82A}">
                    <a16:rowId xmlns:a16="http://schemas.microsoft.com/office/drawing/2014/main" val="1580066468"/>
                  </a:ext>
                </a:extLst>
              </a:tr>
            </a:tbl>
          </a:graphicData>
        </a:graphic>
      </p:graphicFrame>
    </p:spTree>
    <p:extLst>
      <p:ext uri="{BB962C8B-B14F-4D97-AF65-F5344CB8AC3E}">
        <p14:creationId xmlns:p14="http://schemas.microsoft.com/office/powerpoint/2010/main" val="132062305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Benchmarking with SU2 Test Case</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17</a:t>
            </a:fld>
            <a:endParaRPr lang="en-US"/>
          </a:p>
        </p:txBody>
      </p:sp>
      <p:graphicFrame>
        <p:nvGraphicFramePr>
          <p:cNvPr id="5" name="Table 4">
            <a:extLst>
              <a:ext uri="{FF2B5EF4-FFF2-40B4-BE49-F238E27FC236}">
                <a16:creationId xmlns:a16="http://schemas.microsoft.com/office/drawing/2014/main" id="{17A4E1B7-FCCD-D18C-9E81-EF788BA1DEED}"/>
              </a:ext>
            </a:extLst>
          </p:cNvPr>
          <p:cNvGraphicFramePr>
            <a:graphicFrameLocks noGrp="1"/>
          </p:cNvGraphicFramePr>
          <p:nvPr>
            <p:extLst>
              <p:ext uri="{D42A27DB-BD31-4B8C-83A1-F6EECF244321}">
                <p14:modId xmlns:p14="http://schemas.microsoft.com/office/powerpoint/2010/main" val="2576835296"/>
              </p:ext>
            </p:extLst>
          </p:nvPr>
        </p:nvGraphicFramePr>
        <p:xfrm>
          <a:off x="722416" y="2454233"/>
          <a:ext cx="5314206" cy="2736113"/>
        </p:xfrm>
        <a:graphic>
          <a:graphicData uri="http://schemas.openxmlformats.org/drawingml/2006/table">
            <a:tbl>
              <a:tblPr firstRow="1" bandRow="1">
                <a:tableStyleId>{5C22544A-7EE6-4342-B048-85BDC9FD1C3A}</a:tableStyleId>
              </a:tblPr>
              <a:tblGrid>
                <a:gridCol w="2657103">
                  <a:extLst>
                    <a:ext uri="{9D8B030D-6E8A-4147-A177-3AD203B41FA5}">
                      <a16:colId xmlns:a16="http://schemas.microsoft.com/office/drawing/2014/main" val="541894335"/>
                    </a:ext>
                  </a:extLst>
                </a:gridCol>
                <a:gridCol w="2657103">
                  <a:extLst>
                    <a:ext uri="{9D8B030D-6E8A-4147-A177-3AD203B41FA5}">
                      <a16:colId xmlns:a16="http://schemas.microsoft.com/office/drawing/2014/main" val="4009111480"/>
                    </a:ext>
                  </a:extLst>
                </a:gridCol>
              </a:tblGrid>
              <a:tr h="535641">
                <a:tc gridSpan="2">
                  <a:txBody>
                    <a:bodyPr/>
                    <a:lstStyle/>
                    <a:p>
                      <a:pPr algn="ctr" fontAlgn="base"/>
                      <a:r>
                        <a:rPr lang="en-US" sz="1800">
                          <a:effectLst/>
                        </a:rPr>
                        <a:t>Results​</a:t>
                      </a:r>
                      <a:endParaRPr lang="en-US" b="1" i="0">
                        <a:solidFill>
                          <a:srgbClr val="FFFFFF"/>
                        </a:solidFill>
                        <a:effectLst/>
                      </a:endParaRPr>
                    </a:p>
                  </a:txBody>
                  <a:tcPr anchor="ctr"/>
                </a:tc>
                <a:tc hMerge="1">
                  <a:txBody>
                    <a:bodyPr/>
                    <a:lstStyle/>
                    <a:p>
                      <a:endParaRPr lang="en-US"/>
                    </a:p>
                  </a:txBody>
                  <a:tcPr/>
                </a:tc>
                <a:extLst>
                  <a:ext uri="{0D108BD9-81ED-4DB2-BD59-A6C34878D82A}">
                    <a16:rowId xmlns:a16="http://schemas.microsoft.com/office/drawing/2014/main" val="3729315198"/>
                  </a:ext>
                </a:extLst>
              </a:tr>
              <a:tr h="550118">
                <a:tc>
                  <a:txBody>
                    <a:bodyPr/>
                    <a:lstStyle/>
                    <a:p>
                      <a:pPr algn="ctr" fontAlgn="base"/>
                      <a:r>
                        <a:rPr lang="en-US" sz="1800">
                          <a:effectLst/>
                        </a:rPr>
                        <a:t>Baseline Cd​</a:t>
                      </a:r>
                      <a:endParaRPr lang="en-US" b="0" i="0">
                        <a:solidFill>
                          <a:srgbClr val="000000"/>
                        </a:solidFill>
                        <a:effectLst/>
                      </a:endParaRPr>
                    </a:p>
                  </a:txBody>
                  <a:tcPr anchor="ctr"/>
                </a:tc>
                <a:tc>
                  <a:txBody>
                    <a:bodyPr/>
                    <a:lstStyle/>
                    <a:p>
                      <a:pPr algn="ctr" fontAlgn="base"/>
                      <a:r>
                        <a:rPr lang="en-US" sz="1800" u="none" strike="noStrike">
                          <a:effectLst/>
                        </a:rPr>
                        <a:t>209.95</a:t>
                      </a:r>
                      <a:r>
                        <a:rPr lang="en-US" sz="1800">
                          <a:effectLst/>
                        </a:rPr>
                        <a:t>​</a:t>
                      </a:r>
                      <a:endParaRPr lang="en-US" b="0" i="0">
                        <a:solidFill>
                          <a:srgbClr val="000000"/>
                        </a:solidFill>
                        <a:effectLst/>
                      </a:endParaRPr>
                    </a:p>
                  </a:txBody>
                  <a:tcPr anchor="ctr"/>
                </a:tc>
                <a:extLst>
                  <a:ext uri="{0D108BD9-81ED-4DB2-BD59-A6C34878D82A}">
                    <a16:rowId xmlns:a16="http://schemas.microsoft.com/office/drawing/2014/main" val="2616026905"/>
                  </a:ext>
                </a:extLst>
              </a:tr>
              <a:tr h="550118">
                <a:tc>
                  <a:txBody>
                    <a:bodyPr/>
                    <a:lstStyle/>
                    <a:p>
                      <a:pPr algn="ctr" fontAlgn="base"/>
                      <a:r>
                        <a:rPr lang="en-US" sz="1800">
                          <a:effectLst/>
                        </a:rPr>
                        <a:t>Optimized Euler​</a:t>
                      </a:r>
                      <a:endParaRPr lang="en-US" b="0" i="0">
                        <a:solidFill>
                          <a:srgbClr val="000000"/>
                        </a:solidFill>
                        <a:effectLst/>
                      </a:endParaRPr>
                    </a:p>
                  </a:txBody>
                  <a:tcPr anchor="ctr"/>
                </a:tc>
                <a:tc>
                  <a:txBody>
                    <a:bodyPr/>
                    <a:lstStyle/>
                    <a:p>
                      <a:pPr algn="ctr" fontAlgn="base"/>
                      <a:r>
                        <a:rPr lang="en-US" sz="1800">
                          <a:effectLst/>
                        </a:rPr>
                        <a:t>4.39​</a:t>
                      </a:r>
                      <a:endParaRPr lang="en-US" b="0" i="0">
                        <a:solidFill>
                          <a:srgbClr val="000000"/>
                        </a:solidFill>
                        <a:effectLst/>
                      </a:endParaRPr>
                    </a:p>
                  </a:txBody>
                  <a:tcPr anchor="ctr"/>
                </a:tc>
                <a:extLst>
                  <a:ext uri="{0D108BD9-81ED-4DB2-BD59-A6C34878D82A}">
                    <a16:rowId xmlns:a16="http://schemas.microsoft.com/office/drawing/2014/main" val="3081520895"/>
                  </a:ext>
                </a:extLst>
              </a:tr>
              <a:tr h="550118">
                <a:tc>
                  <a:txBody>
                    <a:bodyPr/>
                    <a:lstStyle/>
                    <a:p>
                      <a:pPr algn="ctr" fontAlgn="base"/>
                      <a:r>
                        <a:rPr lang="en-US" sz="1800">
                          <a:effectLst/>
                        </a:rPr>
                        <a:t>Optimized Test Case​</a:t>
                      </a:r>
                      <a:endParaRPr lang="en-US" b="0" i="0">
                        <a:solidFill>
                          <a:srgbClr val="000000"/>
                        </a:solidFill>
                        <a:effectLst/>
                      </a:endParaRPr>
                    </a:p>
                  </a:txBody>
                  <a:tcPr anchor="ctr"/>
                </a:tc>
                <a:tc>
                  <a:txBody>
                    <a:bodyPr/>
                    <a:lstStyle/>
                    <a:p>
                      <a:pPr algn="ctr" fontAlgn="base"/>
                      <a:r>
                        <a:rPr lang="en-US" sz="1800">
                          <a:effectLst/>
                        </a:rPr>
                        <a:t>4.5​</a:t>
                      </a:r>
                      <a:endParaRPr lang="en-US" b="0" i="0">
                        <a:solidFill>
                          <a:srgbClr val="000000"/>
                        </a:solidFill>
                        <a:effectLst/>
                      </a:endParaRPr>
                    </a:p>
                  </a:txBody>
                  <a:tcPr anchor="ctr"/>
                </a:tc>
                <a:extLst>
                  <a:ext uri="{0D108BD9-81ED-4DB2-BD59-A6C34878D82A}">
                    <a16:rowId xmlns:a16="http://schemas.microsoft.com/office/drawing/2014/main" val="1760249636"/>
                  </a:ext>
                </a:extLst>
              </a:tr>
              <a:tr h="550118">
                <a:tc>
                  <a:txBody>
                    <a:bodyPr/>
                    <a:lstStyle/>
                    <a:p>
                      <a:pPr algn="ctr" fontAlgn="base"/>
                      <a:r>
                        <a:rPr lang="en-US" sz="1800">
                          <a:effectLst/>
                        </a:rPr>
                        <a:t>Optimized RANS​</a:t>
                      </a:r>
                      <a:endParaRPr lang="en-US" b="0" i="0">
                        <a:solidFill>
                          <a:srgbClr val="000000"/>
                        </a:solidFill>
                        <a:effectLst/>
                      </a:endParaRPr>
                    </a:p>
                  </a:txBody>
                  <a:tcPr anchor="ctr"/>
                </a:tc>
                <a:tc>
                  <a:txBody>
                    <a:bodyPr/>
                    <a:lstStyle/>
                    <a:p>
                      <a:pPr algn="ctr" fontAlgn="base"/>
                      <a:r>
                        <a:rPr lang="en-US" sz="1800">
                          <a:effectLst/>
                        </a:rPr>
                        <a:t>27.47​</a:t>
                      </a:r>
                      <a:endParaRPr lang="en-US" b="0" i="0">
                        <a:solidFill>
                          <a:srgbClr val="000000"/>
                        </a:solidFill>
                        <a:effectLst/>
                      </a:endParaRPr>
                    </a:p>
                  </a:txBody>
                  <a:tcPr anchor="ctr"/>
                </a:tc>
                <a:extLst>
                  <a:ext uri="{0D108BD9-81ED-4DB2-BD59-A6C34878D82A}">
                    <a16:rowId xmlns:a16="http://schemas.microsoft.com/office/drawing/2014/main" val="1893967581"/>
                  </a:ext>
                </a:extLst>
              </a:tr>
            </a:tbl>
          </a:graphicData>
        </a:graphic>
      </p:graphicFrame>
      <p:pic>
        <p:nvPicPr>
          <p:cNvPr id="7" name="Picture 10" descr="A picture containing text, screenshot, diagram, line&#10;&#10;Description automatically generated">
            <a:extLst>
              <a:ext uri="{FF2B5EF4-FFF2-40B4-BE49-F238E27FC236}">
                <a16:creationId xmlns:a16="http://schemas.microsoft.com/office/drawing/2014/main" id="{CD03E35D-C2BE-2F01-26A0-537751B90ABD}"/>
              </a:ext>
            </a:extLst>
          </p:cNvPr>
          <p:cNvPicPr>
            <a:picLocks noChangeAspect="1"/>
          </p:cNvPicPr>
          <p:nvPr/>
        </p:nvPicPr>
        <p:blipFill>
          <a:blip r:embed="rId2"/>
          <a:stretch>
            <a:fillRect/>
          </a:stretch>
        </p:blipFill>
        <p:spPr>
          <a:xfrm>
            <a:off x="6060374" y="1980210"/>
            <a:ext cx="5979225" cy="3986150"/>
          </a:xfrm>
          <a:prstGeom prst="rect">
            <a:avLst/>
          </a:prstGeom>
        </p:spPr>
      </p:pic>
    </p:spTree>
    <p:extLst>
      <p:ext uri="{BB962C8B-B14F-4D97-AF65-F5344CB8AC3E}">
        <p14:creationId xmlns:p14="http://schemas.microsoft.com/office/powerpoint/2010/main" val="25892700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42A8B-E6C5-3ECE-8F7E-44D68C609BF7}"/>
              </a:ext>
            </a:extLst>
          </p:cNvPr>
          <p:cNvSpPr>
            <a:spLocks noGrp="1"/>
          </p:cNvSpPr>
          <p:nvPr>
            <p:ph type="title"/>
          </p:nvPr>
        </p:nvSpPr>
        <p:spPr>
          <a:xfrm>
            <a:off x="1371599" y="294538"/>
            <a:ext cx="10361617" cy="1033669"/>
          </a:xfrm>
        </p:spPr>
        <p:txBody>
          <a:bodyPr>
            <a:normAutofit/>
          </a:bodyPr>
          <a:lstStyle/>
          <a:p>
            <a:r>
              <a:rPr lang="en-US" sz="4000">
                <a:solidFill>
                  <a:srgbClr val="FFFFFF"/>
                </a:solidFill>
                <a:ea typeface="+mj-lt"/>
                <a:cs typeface="+mj-lt"/>
              </a:rPr>
              <a:t>Results – 2D | Constrained Optimization</a:t>
            </a:r>
            <a:endParaRPr lang="en-US" sz="4000">
              <a:ea typeface="+mj-lt"/>
              <a:cs typeface="+mj-lt"/>
            </a:endParaRPr>
          </a:p>
        </p:txBody>
      </p:sp>
      <p:sp>
        <p:nvSpPr>
          <p:cNvPr id="4" name="Slide Number Placeholder 3">
            <a:extLst>
              <a:ext uri="{FF2B5EF4-FFF2-40B4-BE49-F238E27FC236}">
                <a16:creationId xmlns:a16="http://schemas.microsoft.com/office/drawing/2014/main" id="{85074B9D-01C9-5DDF-8093-B86D622550BF}"/>
              </a:ext>
            </a:extLst>
          </p:cNvPr>
          <p:cNvSpPr>
            <a:spLocks noGrp="1"/>
          </p:cNvSpPr>
          <p:nvPr>
            <p:ph type="sldNum" sz="quarter" idx="12"/>
          </p:nvPr>
        </p:nvSpPr>
        <p:spPr/>
        <p:txBody>
          <a:bodyPr/>
          <a:lstStyle/>
          <a:p>
            <a:fld id="{330EA680-D336-4FF7-8B7A-9848BB0A1C32}" type="slidenum">
              <a:rPr lang="en-US" dirty="0" smtClean="0"/>
              <a:t>18</a:t>
            </a:fld>
            <a:endParaRPr lang="en-US"/>
          </a:p>
        </p:txBody>
      </p:sp>
      <p:sp>
        <p:nvSpPr>
          <p:cNvPr id="6" name="TextBox 5">
            <a:extLst>
              <a:ext uri="{FF2B5EF4-FFF2-40B4-BE49-F238E27FC236}">
                <a16:creationId xmlns:a16="http://schemas.microsoft.com/office/drawing/2014/main" id="{5ADBF667-53DF-8A97-B9C6-A70C88B1CCF0}"/>
              </a:ext>
            </a:extLst>
          </p:cNvPr>
          <p:cNvSpPr txBox="1"/>
          <p:nvPr/>
        </p:nvSpPr>
        <p:spPr>
          <a:xfrm>
            <a:off x="554181" y="1904999"/>
            <a:ext cx="49356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Constrained Problem</a:t>
            </a:r>
            <a:endParaRPr lang="en-US" b="1">
              <a:cs typeface="Calibri"/>
            </a:endParaRPr>
          </a:p>
          <a:p>
            <a:pPr algn="ctr"/>
            <a:r>
              <a:rPr lang="en-US">
                <a:ea typeface="Calibri"/>
                <a:cs typeface="Calibri"/>
              </a:rPr>
              <a:t>M = 0.8</a:t>
            </a:r>
          </a:p>
          <a:p>
            <a:pPr algn="ctr"/>
            <a:r>
              <a:rPr lang="en-US">
                <a:ea typeface="Calibri"/>
                <a:cs typeface="Calibri"/>
              </a:rPr>
              <a:t>AOA = 1.25 degrees</a:t>
            </a:r>
          </a:p>
        </p:txBody>
      </p:sp>
      <p:graphicFrame>
        <p:nvGraphicFramePr>
          <p:cNvPr id="13" name="Table 14">
            <a:extLst>
              <a:ext uri="{FF2B5EF4-FFF2-40B4-BE49-F238E27FC236}">
                <a16:creationId xmlns:a16="http://schemas.microsoft.com/office/drawing/2014/main" id="{D32DF97B-89DA-1D4B-C8DF-F4E642AF6AB6}"/>
              </a:ext>
            </a:extLst>
          </p:cNvPr>
          <p:cNvGraphicFramePr>
            <a:graphicFrameLocks noGrp="1"/>
          </p:cNvGraphicFramePr>
          <p:nvPr>
            <p:extLst>
              <p:ext uri="{D42A27DB-BD31-4B8C-83A1-F6EECF244321}">
                <p14:modId xmlns:p14="http://schemas.microsoft.com/office/powerpoint/2010/main" val="92754775"/>
              </p:ext>
            </p:extLst>
          </p:nvPr>
        </p:nvGraphicFramePr>
        <p:xfrm>
          <a:off x="646503" y="5187138"/>
          <a:ext cx="4912190" cy="1276571"/>
        </p:xfrm>
        <a:graphic>
          <a:graphicData uri="http://schemas.openxmlformats.org/drawingml/2006/table">
            <a:tbl>
              <a:tblPr firstRow="1" bandRow="1">
                <a:tableStyleId>{5C22544A-7EE6-4342-B048-85BDC9FD1C3A}</a:tableStyleId>
              </a:tblPr>
              <a:tblGrid>
                <a:gridCol w="2456095">
                  <a:extLst>
                    <a:ext uri="{9D8B030D-6E8A-4147-A177-3AD203B41FA5}">
                      <a16:colId xmlns:a16="http://schemas.microsoft.com/office/drawing/2014/main" val="2182588390"/>
                    </a:ext>
                  </a:extLst>
                </a:gridCol>
                <a:gridCol w="2456095">
                  <a:extLst>
                    <a:ext uri="{9D8B030D-6E8A-4147-A177-3AD203B41FA5}">
                      <a16:colId xmlns:a16="http://schemas.microsoft.com/office/drawing/2014/main" val="3224488059"/>
                    </a:ext>
                  </a:extLst>
                </a:gridCol>
              </a:tblGrid>
              <a:tr h="425524">
                <a:tc>
                  <a:txBody>
                    <a:bodyPr/>
                    <a:lstStyle/>
                    <a:p>
                      <a:pPr algn="ctr"/>
                      <a:r>
                        <a:rPr lang="en-US"/>
                        <a:t>Function</a:t>
                      </a:r>
                      <a:endParaRPr lang="en-IN"/>
                    </a:p>
                  </a:txBody>
                  <a:tcPr/>
                </a:tc>
                <a:tc>
                  <a:txBody>
                    <a:bodyPr/>
                    <a:lstStyle/>
                    <a:p>
                      <a:pPr algn="ctr"/>
                      <a:r>
                        <a:rPr lang="en-US" err="1"/>
                        <a:t>OpenMDAO</a:t>
                      </a:r>
                      <a:r>
                        <a:rPr lang="en-US"/>
                        <a:t> Optimized</a:t>
                      </a:r>
                      <a:endParaRPr lang="en-IN"/>
                    </a:p>
                  </a:txBody>
                  <a:tcPr/>
                </a:tc>
                <a:extLst>
                  <a:ext uri="{0D108BD9-81ED-4DB2-BD59-A6C34878D82A}">
                    <a16:rowId xmlns:a16="http://schemas.microsoft.com/office/drawing/2014/main" val="1088777441"/>
                  </a:ext>
                </a:extLst>
              </a:tr>
              <a:tr h="425524">
                <a:tc>
                  <a:txBody>
                    <a:bodyPr/>
                    <a:lstStyle/>
                    <a:p>
                      <a:pPr algn="ctr"/>
                      <a:r>
                        <a:rPr lang="en-US"/>
                        <a:t>Cd</a:t>
                      </a:r>
                    </a:p>
                  </a:txBody>
                  <a:tcPr/>
                </a:tc>
                <a:tc>
                  <a:txBody>
                    <a:bodyPr/>
                    <a:lstStyle/>
                    <a:p>
                      <a:pPr lvl="0" algn="ctr">
                        <a:buNone/>
                      </a:pPr>
                      <a:r>
                        <a:rPr lang="en-IN" sz="1800" b="0" i="0" u="none" strike="noStrike" noProof="0">
                          <a:latin typeface="Calibri"/>
                        </a:rPr>
                        <a:t>0.0025126 </a:t>
                      </a:r>
                      <a:r>
                        <a:rPr lang="en-IN"/>
                        <a:t>(88%)</a:t>
                      </a:r>
                    </a:p>
                  </a:txBody>
                  <a:tcPr/>
                </a:tc>
                <a:extLst>
                  <a:ext uri="{0D108BD9-81ED-4DB2-BD59-A6C34878D82A}">
                    <a16:rowId xmlns:a16="http://schemas.microsoft.com/office/drawing/2014/main" val="3079945964"/>
                  </a:ext>
                </a:extLst>
              </a:tr>
              <a:tr h="425523">
                <a:tc>
                  <a:txBody>
                    <a:bodyPr/>
                    <a:lstStyle/>
                    <a:p>
                      <a:pPr lvl="0" algn="ctr">
                        <a:buNone/>
                      </a:pPr>
                      <a:r>
                        <a:rPr lang="en-IN" sz="1800" b="0" i="0" u="none" strike="noStrike" noProof="0">
                          <a:latin typeface="Calibri"/>
                        </a:rPr>
                        <a:t>Cl</a:t>
                      </a:r>
                    </a:p>
                  </a:txBody>
                  <a:tcPr/>
                </a:tc>
                <a:tc>
                  <a:txBody>
                    <a:bodyPr/>
                    <a:lstStyle/>
                    <a:p>
                      <a:pPr lvl="0" algn="ctr">
                        <a:buNone/>
                      </a:pPr>
                      <a:r>
                        <a:rPr lang="en-IN"/>
                        <a:t>0.4</a:t>
                      </a:r>
                    </a:p>
                  </a:txBody>
                  <a:tcPr/>
                </a:tc>
                <a:extLst>
                  <a:ext uri="{0D108BD9-81ED-4DB2-BD59-A6C34878D82A}">
                    <a16:rowId xmlns:a16="http://schemas.microsoft.com/office/drawing/2014/main" val="1256491559"/>
                  </a:ext>
                </a:extLst>
              </a:tr>
            </a:tbl>
          </a:graphicData>
        </a:graphic>
      </p:graphicFrame>
      <p:pic>
        <p:nvPicPr>
          <p:cNvPr id="7" name="Picture 8">
            <a:extLst>
              <a:ext uri="{FF2B5EF4-FFF2-40B4-BE49-F238E27FC236}">
                <a16:creationId xmlns:a16="http://schemas.microsoft.com/office/drawing/2014/main" id="{E46120F3-A81A-521B-8314-9597C41B3561}"/>
              </a:ext>
            </a:extLst>
          </p:cNvPr>
          <p:cNvPicPr>
            <a:picLocks noChangeAspect="1"/>
          </p:cNvPicPr>
          <p:nvPr/>
        </p:nvPicPr>
        <p:blipFill>
          <a:blip r:embed="rId2"/>
          <a:stretch>
            <a:fillRect/>
          </a:stretch>
        </p:blipFill>
        <p:spPr>
          <a:xfrm>
            <a:off x="5661185" y="2074741"/>
            <a:ext cx="6193734" cy="4095924"/>
          </a:xfrm>
          <a:prstGeom prst="rect">
            <a:avLst/>
          </a:prstGeom>
        </p:spPr>
      </p:pic>
      <p:graphicFrame>
        <p:nvGraphicFramePr>
          <p:cNvPr id="9" name="Table 8">
            <a:extLst>
              <a:ext uri="{FF2B5EF4-FFF2-40B4-BE49-F238E27FC236}">
                <a16:creationId xmlns:a16="http://schemas.microsoft.com/office/drawing/2014/main" id="{F0E41D9B-AF88-CB7C-081A-2E651D686AE3}"/>
              </a:ext>
            </a:extLst>
          </p:cNvPr>
          <p:cNvGraphicFramePr>
            <a:graphicFrameLocks noGrp="1"/>
          </p:cNvGraphicFramePr>
          <p:nvPr>
            <p:extLst>
              <p:ext uri="{D42A27DB-BD31-4B8C-83A1-F6EECF244321}">
                <p14:modId xmlns:p14="http://schemas.microsoft.com/office/powerpoint/2010/main" val="4020235685"/>
              </p:ext>
            </p:extLst>
          </p:nvPr>
        </p:nvGraphicFramePr>
        <p:xfrm>
          <a:off x="871021" y="2892790"/>
          <a:ext cx="4479430" cy="2104163"/>
        </p:xfrm>
        <a:graphic>
          <a:graphicData uri="http://schemas.openxmlformats.org/drawingml/2006/table">
            <a:tbl>
              <a:tblPr firstRow="1" bandRow="1">
                <a:tableStyleId>{5C22544A-7EE6-4342-B048-85BDC9FD1C3A}</a:tableStyleId>
              </a:tblPr>
              <a:tblGrid>
                <a:gridCol w="2239715">
                  <a:extLst>
                    <a:ext uri="{9D8B030D-6E8A-4147-A177-3AD203B41FA5}">
                      <a16:colId xmlns:a16="http://schemas.microsoft.com/office/drawing/2014/main" val="2993725803"/>
                    </a:ext>
                  </a:extLst>
                </a:gridCol>
                <a:gridCol w="2239715">
                  <a:extLst>
                    <a:ext uri="{9D8B030D-6E8A-4147-A177-3AD203B41FA5}">
                      <a16:colId xmlns:a16="http://schemas.microsoft.com/office/drawing/2014/main" val="3148614197"/>
                    </a:ext>
                  </a:extLst>
                </a:gridCol>
              </a:tblGrid>
              <a:tr h="509331">
                <a:tc gridSpan="2">
                  <a:txBody>
                    <a:bodyPr/>
                    <a:lstStyle/>
                    <a:p>
                      <a:pPr marL="0" lvl="0" algn="ctr">
                        <a:spcBef>
                          <a:spcPts val="0"/>
                        </a:spcBef>
                        <a:spcAft>
                          <a:spcPts val="0"/>
                        </a:spcAft>
                        <a:buNone/>
                      </a:pPr>
                      <a:r>
                        <a:rPr lang="en-US" sz="1800" kern="1200">
                          <a:effectLst/>
                        </a:rPr>
                        <a:t>Problem Setup</a:t>
                      </a:r>
                      <a:endParaRPr lang="en-US"/>
                    </a:p>
                  </a:txBody>
                  <a:tcPr marL="0" marR="0" marT="0" marB="0" anchor="ctr"/>
                </a:tc>
                <a:tc hMerge="1">
                  <a:txBody>
                    <a:bodyPr/>
                    <a:lstStyle/>
                    <a:p>
                      <a:endParaRPr lang="en-US"/>
                    </a:p>
                  </a:txBody>
                  <a:tcPr marL="0" marR="0" marT="0" marB="0" anchor="ctr"/>
                </a:tc>
                <a:extLst>
                  <a:ext uri="{0D108BD9-81ED-4DB2-BD59-A6C34878D82A}">
                    <a16:rowId xmlns:a16="http://schemas.microsoft.com/office/drawing/2014/main" val="1879795156"/>
                  </a:ext>
                </a:extLst>
              </a:tr>
              <a:tr h="523096">
                <a:tc>
                  <a:txBody>
                    <a:bodyPr/>
                    <a:lstStyle/>
                    <a:p>
                      <a:pPr marL="0" lvl="0" algn="ctr">
                        <a:spcBef>
                          <a:spcPts val="0"/>
                        </a:spcBef>
                        <a:spcAft>
                          <a:spcPts val="0"/>
                        </a:spcAft>
                        <a:buNone/>
                      </a:pPr>
                      <a:r>
                        <a:rPr lang="en-US" sz="1800" kern="1200">
                          <a:effectLst/>
                        </a:rPr>
                        <a:t>Obj </a:t>
                      </a:r>
                      <a:r>
                        <a:rPr lang="en-US" sz="1800" kern="1200" err="1">
                          <a:effectLst/>
                        </a:rPr>
                        <a:t>Fn</a:t>
                      </a:r>
                      <a:endParaRPr lang="en-US" err="1"/>
                    </a:p>
                  </a:txBody>
                  <a:tcPr marL="0" marR="0" marT="0" marB="0" anchor="ctr"/>
                </a:tc>
                <a:tc>
                  <a:txBody>
                    <a:bodyPr/>
                    <a:lstStyle/>
                    <a:p>
                      <a:pPr marL="0" lvl="0" algn="ctr">
                        <a:spcBef>
                          <a:spcPts val="0"/>
                        </a:spcBef>
                        <a:spcAft>
                          <a:spcPts val="0"/>
                        </a:spcAft>
                        <a:buNone/>
                      </a:pPr>
                      <a:r>
                        <a:rPr lang="en-US" sz="1800" kern="1200">
                          <a:effectLst/>
                        </a:rPr>
                        <a:t>Min. Cd</a:t>
                      </a:r>
                      <a:endParaRPr lang="en-US"/>
                    </a:p>
                  </a:txBody>
                  <a:tcPr marL="0" marR="0" marT="0" marB="0" anchor="ctr"/>
                </a:tc>
                <a:extLst>
                  <a:ext uri="{0D108BD9-81ED-4DB2-BD59-A6C34878D82A}">
                    <a16:rowId xmlns:a16="http://schemas.microsoft.com/office/drawing/2014/main" val="3150456125"/>
                  </a:ext>
                </a:extLst>
              </a:tr>
              <a:tr h="523096">
                <a:tc>
                  <a:txBody>
                    <a:bodyPr/>
                    <a:lstStyle/>
                    <a:p>
                      <a:pPr marL="0" lvl="0" algn="ctr">
                        <a:spcBef>
                          <a:spcPts val="0"/>
                        </a:spcBef>
                        <a:spcAft>
                          <a:spcPts val="0"/>
                        </a:spcAft>
                        <a:buNone/>
                      </a:pPr>
                      <a:r>
                        <a:rPr lang="en-US" sz="1800" kern="1200">
                          <a:effectLst/>
                        </a:rPr>
                        <a:t>DV</a:t>
                      </a:r>
                      <a:endParaRPr lang="en-US" err="1"/>
                    </a:p>
                  </a:txBody>
                  <a:tcPr marL="0" marR="0" marT="0" marB="0" anchor="ctr"/>
                </a:tc>
                <a:tc>
                  <a:txBody>
                    <a:bodyPr/>
                    <a:lstStyle/>
                    <a:p>
                      <a:pPr marL="0" lvl="0" algn="ctr">
                        <a:spcBef>
                          <a:spcPts val="0"/>
                        </a:spcBef>
                        <a:spcAft>
                          <a:spcPts val="0"/>
                        </a:spcAft>
                        <a:buNone/>
                      </a:pPr>
                      <a:r>
                        <a:rPr lang="en-US" sz="1800" kern="1200">
                          <a:effectLst/>
                        </a:rPr>
                        <a:t>20 shape amplitudes</a:t>
                      </a:r>
                      <a:endParaRPr lang="en-US"/>
                    </a:p>
                  </a:txBody>
                  <a:tcPr marL="0" marR="0" marT="0" marB="0" anchor="ctr"/>
                </a:tc>
                <a:extLst>
                  <a:ext uri="{0D108BD9-81ED-4DB2-BD59-A6C34878D82A}">
                    <a16:rowId xmlns:a16="http://schemas.microsoft.com/office/drawing/2014/main" val="48972857"/>
                  </a:ext>
                </a:extLst>
              </a:tr>
              <a:tr h="523096">
                <a:tc>
                  <a:txBody>
                    <a:bodyPr/>
                    <a:lstStyle/>
                    <a:p>
                      <a:pPr marL="0" lvl="0" algn="ctr">
                        <a:spcBef>
                          <a:spcPts val="0"/>
                        </a:spcBef>
                        <a:spcAft>
                          <a:spcPts val="0"/>
                        </a:spcAft>
                        <a:buNone/>
                      </a:pPr>
                      <a:r>
                        <a:rPr lang="en-US" sz="1800" kern="1200">
                          <a:effectLst/>
                        </a:rPr>
                        <a:t>Constraints</a:t>
                      </a:r>
                    </a:p>
                  </a:txBody>
                  <a:tcPr marL="0" marR="0" marT="0" marB="0" anchor="ctr"/>
                </a:tc>
                <a:tc>
                  <a:txBody>
                    <a:bodyPr/>
                    <a:lstStyle/>
                    <a:p>
                      <a:pPr marL="0" lvl="0" algn="ctr">
                        <a:spcBef>
                          <a:spcPts val="0"/>
                        </a:spcBef>
                        <a:spcAft>
                          <a:spcPts val="0"/>
                        </a:spcAft>
                        <a:buNone/>
                      </a:pPr>
                      <a:r>
                        <a:rPr lang="en-US" sz="1800" kern="1200">
                          <a:effectLst/>
                        </a:rPr>
                        <a:t>Cl*&gt;0.4</a:t>
                      </a:r>
                      <a:br>
                        <a:rPr lang="en-US" sz="1800" kern="1200">
                          <a:effectLst/>
                        </a:rPr>
                      </a:br>
                      <a:r>
                        <a:rPr lang="en-US" sz="1800" kern="1200">
                          <a:effectLst/>
                        </a:rPr>
                        <a:t>A*/A &gt; 0.85</a:t>
                      </a:r>
                      <a:endParaRPr lang="en-US"/>
                    </a:p>
                  </a:txBody>
                  <a:tcPr marL="0" marR="0" marT="0" marB="0" anchor="ctr"/>
                </a:tc>
                <a:extLst>
                  <a:ext uri="{0D108BD9-81ED-4DB2-BD59-A6C34878D82A}">
                    <a16:rowId xmlns:a16="http://schemas.microsoft.com/office/drawing/2014/main" val="1580066468"/>
                  </a:ext>
                </a:extLst>
              </a:tr>
            </a:tbl>
          </a:graphicData>
        </a:graphic>
      </p:graphicFrame>
    </p:spTree>
    <p:extLst>
      <p:ext uri="{BB962C8B-B14F-4D97-AF65-F5344CB8AC3E}">
        <p14:creationId xmlns:p14="http://schemas.microsoft.com/office/powerpoint/2010/main" val="384698029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Benchmarking with ADODG Test Case-1</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19</a:t>
            </a:fld>
            <a:endParaRPr lang="en-US"/>
          </a:p>
        </p:txBody>
      </p:sp>
      <p:graphicFrame>
        <p:nvGraphicFramePr>
          <p:cNvPr id="6" name="Table 5">
            <a:extLst>
              <a:ext uri="{FF2B5EF4-FFF2-40B4-BE49-F238E27FC236}">
                <a16:creationId xmlns:a16="http://schemas.microsoft.com/office/drawing/2014/main" id="{DAE7B520-69EC-553D-5C6D-FF18B8731BF3}"/>
              </a:ext>
            </a:extLst>
          </p:cNvPr>
          <p:cNvGraphicFramePr>
            <a:graphicFrameLocks noGrp="1"/>
          </p:cNvGraphicFramePr>
          <p:nvPr>
            <p:extLst>
              <p:ext uri="{D42A27DB-BD31-4B8C-83A1-F6EECF244321}">
                <p14:modId xmlns:p14="http://schemas.microsoft.com/office/powerpoint/2010/main" val="3134022617"/>
              </p:ext>
            </p:extLst>
          </p:nvPr>
        </p:nvGraphicFramePr>
        <p:xfrm>
          <a:off x="682831" y="3918857"/>
          <a:ext cx="4182534" cy="2315780"/>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445324">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467614">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0.85</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0 deg</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Inviscid</a:t>
                      </a:r>
                      <a:endParaRPr lang="en-US"/>
                    </a:p>
                  </a:txBody>
                  <a:tcPr marL="0" marR="0" marT="0" marB="0" anchor="ctr"/>
                </a:tc>
                <a:extLst>
                  <a:ext uri="{0D108BD9-81ED-4DB2-BD59-A6C34878D82A}">
                    <a16:rowId xmlns:a16="http://schemas.microsoft.com/office/drawing/2014/main" val="1580066468"/>
                  </a:ext>
                </a:extLst>
              </a:tr>
              <a:tr h="467614">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Euler</a:t>
                      </a:r>
                    </a:p>
                  </a:txBody>
                  <a:tcPr marL="0" marR="0" marT="0" marB="0" anchor="ctr"/>
                </a:tc>
                <a:extLst>
                  <a:ext uri="{0D108BD9-81ED-4DB2-BD59-A6C34878D82A}">
                    <a16:rowId xmlns:a16="http://schemas.microsoft.com/office/drawing/2014/main" val="4273168801"/>
                  </a:ext>
                </a:extLst>
              </a:tr>
            </a:tbl>
          </a:graphicData>
        </a:graphic>
      </p:graphicFrame>
      <p:graphicFrame>
        <p:nvGraphicFramePr>
          <p:cNvPr id="9" name="Table 8">
            <a:extLst>
              <a:ext uri="{FF2B5EF4-FFF2-40B4-BE49-F238E27FC236}">
                <a16:creationId xmlns:a16="http://schemas.microsoft.com/office/drawing/2014/main" id="{ECF38D30-5435-15D4-C9BE-2CC41B792FA0}"/>
              </a:ext>
            </a:extLst>
          </p:cNvPr>
          <p:cNvGraphicFramePr>
            <a:graphicFrameLocks noGrp="1"/>
          </p:cNvGraphicFramePr>
          <p:nvPr>
            <p:extLst>
              <p:ext uri="{D42A27DB-BD31-4B8C-83A1-F6EECF244321}">
                <p14:modId xmlns:p14="http://schemas.microsoft.com/office/powerpoint/2010/main" val="3559416932"/>
              </p:ext>
            </p:extLst>
          </p:nvPr>
        </p:nvGraphicFramePr>
        <p:xfrm>
          <a:off x="643412" y="1814115"/>
          <a:ext cx="4182534" cy="1864106"/>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461264">
                <a:tc gridSpan="2">
                  <a:txBody>
                    <a:bodyPr/>
                    <a:lstStyle/>
                    <a:p>
                      <a:pPr marL="0" lvl="0" algn="ctr">
                        <a:spcBef>
                          <a:spcPts val="0"/>
                        </a:spcBef>
                        <a:spcAft>
                          <a:spcPts val="0"/>
                        </a:spcAft>
                        <a:buNone/>
                      </a:pPr>
                      <a:r>
                        <a:rPr lang="en-US" sz="1800" kern="1200">
                          <a:effectLst/>
                        </a:rPr>
                        <a:t>Problem Setup</a:t>
                      </a:r>
                      <a:endParaRPr lang="en-US"/>
                    </a:p>
                  </a:txBody>
                  <a:tcPr marL="0" marR="0" marT="0" marB="0" anchor="ctr"/>
                </a:tc>
                <a:tc hMerge="1">
                  <a:txBody>
                    <a:bodyPr/>
                    <a:lstStyle/>
                    <a:p>
                      <a:endParaRPr lang="en-US"/>
                    </a:p>
                  </a:txBody>
                  <a:tcPr marL="0" marR="0" marT="0" marB="0" anchor="ctr"/>
                </a:tc>
                <a:extLst>
                  <a:ext uri="{0D108BD9-81ED-4DB2-BD59-A6C34878D82A}">
                    <a16:rowId xmlns:a16="http://schemas.microsoft.com/office/drawing/2014/main" val="1879795156"/>
                  </a:ext>
                </a:extLst>
              </a:tr>
              <a:tr h="467614">
                <a:tc>
                  <a:txBody>
                    <a:bodyPr/>
                    <a:lstStyle/>
                    <a:p>
                      <a:pPr marL="0" lvl="0" algn="ctr">
                        <a:spcBef>
                          <a:spcPts val="0"/>
                        </a:spcBef>
                        <a:spcAft>
                          <a:spcPts val="0"/>
                        </a:spcAft>
                        <a:buNone/>
                      </a:pPr>
                      <a:r>
                        <a:rPr lang="en-US" sz="1800" kern="1200">
                          <a:effectLst/>
                        </a:rPr>
                        <a:t>Obj </a:t>
                      </a:r>
                      <a:r>
                        <a:rPr lang="en-US" sz="1800" kern="1200" err="1">
                          <a:effectLst/>
                        </a:rPr>
                        <a:t>Fn</a:t>
                      </a:r>
                      <a:endParaRPr lang="en-US" err="1"/>
                    </a:p>
                  </a:txBody>
                  <a:tcPr marL="0" marR="0" marT="0" marB="0" anchor="ctr"/>
                </a:tc>
                <a:tc>
                  <a:txBody>
                    <a:bodyPr/>
                    <a:lstStyle/>
                    <a:p>
                      <a:pPr marL="0" lvl="0" algn="ctr">
                        <a:spcBef>
                          <a:spcPts val="0"/>
                        </a:spcBef>
                        <a:spcAft>
                          <a:spcPts val="0"/>
                        </a:spcAft>
                        <a:buNone/>
                      </a:pPr>
                      <a:r>
                        <a:rPr lang="en-US" sz="1800" kern="1200">
                          <a:effectLst/>
                        </a:rPr>
                        <a:t>Min. Cd</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a:effectLst/>
                        </a:rPr>
                        <a:t>DV</a:t>
                      </a:r>
                      <a:endParaRPr lang="en-US" err="1"/>
                    </a:p>
                  </a:txBody>
                  <a:tcPr marL="0" marR="0" marT="0" marB="0" anchor="ctr"/>
                </a:tc>
                <a:tc>
                  <a:txBody>
                    <a:bodyPr/>
                    <a:lstStyle/>
                    <a:p>
                      <a:pPr marL="0" lvl="0" algn="ctr">
                        <a:spcBef>
                          <a:spcPts val="0"/>
                        </a:spcBef>
                        <a:spcAft>
                          <a:spcPts val="0"/>
                        </a:spcAft>
                        <a:buNone/>
                      </a:pPr>
                      <a:r>
                        <a:rPr lang="en-US" sz="1800" kern="1200">
                          <a:effectLst/>
                        </a:rPr>
                        <a:t>20 shape amplitudes</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Constraints</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Thickness &gt; Baseline's</a:t>
                      </a:r>
                    </a:p>
                  </a:txBody>
                  <a:tcPr marL="0" marR="0" marT="0" marB="0" anchor="ctr"/>
                </a:tc>
                <a:extLst>
                  <a:ext uri="{0D108BD9-81ED-4DB2-BD59-A6C34878D82A}">
                    <a16:rowId xmlns:a16="http://schemas.microsoft.com/office/drawing/2014/main" val="1580066468"/>
                  </a:ext>
                </a:extLst>
              </a:tr>
            </a:tbl>
          </a:graphicData>
        </a:graphic>
      </p:graphicFrame>
      <p:pic>
        <p:nvPicPr>
          <p:cNvPr id="3" name="Picture 4" descr="A picture containing text, screenshot, font, number&#10;&#10;Description automatically generated">
            <a:extLst>
              <a:ext uri="{FF2B5EF4-FFF2-40B4-BE49-F238E27FC236}">
                <a16:creationId xmlns:a16="http://schemas.microsoft.com/office/drawing/2014/main" id="{F8EC2522-B135-14B2-C6BD-740E9BC4198D}"/>
              </a:ext>
            </a:extLst>
          </p:cNvPr>
          <p:cNvPicPr>
            <a:picLocks noChangeAspect="1"/>
          </p:cNvPicPr>
          <p:nvPr/>
        </p:nvPicPr>
        <p:blipFill>
          <a:blip r:embed="rId2"/>
          <a:stretch>
            <a:fillRect/>
          </a:stretch>
        </p:blipFill>
        <p:spPr>
          <a:xfrm>
            <a:off x="5060868" y="2876493"/>
            <a:ext cx="7008420" cy="1807637"/>
          </a:xfrm>
          <a:prstGeom prst="rect">
            <a:avLst/>
          </a:prstGeom>
        </p:spPr>
      </p:pic>
    </p:spTree>
    <p:extLst>
      <p:ext uri="{BB962C8B-B14F-4D97-AF65-F5344CB8AC3E}">
        <p14:creationId xmlns:p14="http://schemas.microsoft.com/office/powerpoint/2010/main" val="13896628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21BA5C8-30D5-27B0-7E54-91A8B715A72B}"/>
              </a:ext>
            </a:extLst>
          </p:cNvPr>
          <p:cNvPicPr>
            <a:picLocks noChangeAspect="1"/>
          </p:cNvPicPr>
          <p:nvPr/>
        </p:nvPicPr>
        <p:blipFill rotWithShape="1">
          <a:blip r:embed="rId2">
            <a:alphaModFix amt="35000"/>
          </a:blip>
          <a:srcRect r="-2" b="15603"/>
          <a:stretch/>
        </p:blipFill>
        <p:spPr>
          <a:xfrm>
            <a:off x="20" y="10"/>
            <a:ext cx="12191980" cy="6857990"/>
          </a:xfrm>
          <a:prstGeom prst="rect">
            <a:avLst/>
          </a:prstGeom>
        </p:spPr>
      </p:pic>
      <p:sp>
        <p:nvSpPr>
          <p:cNvPr id="2" name="Title 1">
            <a:extLst>
              <a:ext uri="{FF2B5EF4-FFF2-40B4-BE49-F238E27FC236}">
                <a16:creationId xmlns:a16="http://schemas.microsoft.com/office/drawing/2014/main" id="{52947E69-F704-9B3C-2D3A-20BB65473D4C}"/>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Contents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7C2BBFF3-0529-C1A5-CC71-A6EF323E4B1D}"/>
              </a:ext>
            </a:extLst>
          </p:cNvPr>
          <p:cNvGraphicFramePr>
            <a:graphicFrameLocks noGrp="1"/>
          </p:cNvGraphicFramePr>
          <p:nvPr>
            <p:ph idx="1"/>
            <p:extLst>
              <p:ext uri="{D42A27DB-BD31-4B8C-83A1-F6EECF244321}">
                <p14:modId xmlns:p14="http://schemas.microsoft.com/office/powerpoint/2010/main" val="22776302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0" name="Slide Number Placeholder 119">
            <a:extLst>
              <a:ext uri="{FF2B5EF4-FFF2-40B4-BE49-F238E27FC236}">
                <a16:creationId xmlns:a16="http://schemas.microsoft.com/office/drawing/2014/main" id="{68BC2244-D58A-F0FB-0006-AE290BAEDACF}"/>
              </a:ext>
            </a:extLst>
          </p:cNvPr>
          <p:cNvSpPr>
            <a:spLocks noGrp="1"/>
          </p:cNvSpPr>
          <p:nvPr>
            <p:ph type="sldNum" sz="quarter" idx="12"/>
          </p:nvPr>
        </p:nvSpPr>
        <p:spPr/>
        <p:txBody>
          <a:bodyPr/>
          <a:lstStyle/>
          <a:p>
            <a:fld id="{330EA680-D336-4FF7-8B7A-9848BB0A1C32}" type="slidenum">
              <a:rPr lang="en-US" dirty="0" smtClean="0"/>
              <a:t>2</a:t>
            </a:fld>
            <a:endParaRPr lang="en-US"/>
          </a:p>
        </p:txBody>
      </p:sp>
    </p:spTree>
    <p:extLst>
      <p:ext uri="{BB962C8B-B14F-4D97-AF65-F5344CB8AC3E}">
        <p14:creationId xmlns:p14="http://schemas.microsoft.com/office/powerpoint/2010/main" val="277046678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Benchmarking with ADODG Test Case-1</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20</a:t>
            </a:fld>
            <a:endParaRPr lang="en-US"/>
          </a:p>
        </p:txBody>
      </p:sp>
      <p:pic>
        <p:nvPicPr>
          <p:cNvPr id="7" name="Picture 10" descr="A picture containing text, screenshot, line, diagram&#10;&#10;Description automatically generated">
            <a:extLst>
              <a:ext uri="{FF2B5EF4-FFF2-40B4-BE49-F238E27FC236}">
                <a16:creationId xmlns:a16="http://schemas.microsoft.com/office/drawing/2014/main" id="{8AD57263-74EC-0932-3AC4-8BC0C1167B09}"/>
              </a:ext>
            </a:extLst>
          </p:cNvPr>
          <p:cNvPicPr>
            <a:picLocks noChangeAspect="1"/>
          </p:cNvPicPr>
          <p:nvPr/>
        </p:nvPicPr>
        <p:blipFill>
          <a:blip r:embed="rId2"/>
          <a:stretch>
            <a:fillRect/>
          </a:stretch>
        </p:blipFill>
        <p:spPr>
          <a:xfrm>
            <a:off x="627413" y="2157412"/>
            <a:ext cx="5326083" cy="3473412"/>
          </a:xfrm>
          <a:prstGeom prst="rect">
            <a:avLst/>
          </a:prstGeom>
        </p:spPr>
      </p:pic>
      <p:pic>
        <p:nvPicPr>
          <p:cNvPr id="11" name="Picture 12" descr="A picture containing colorfulness, graphic design, graphics, screenshot&#10;&#10;Description automatically generated">
            <a:extLst>
              <a:ext uri="{FF2B5EF4-FFF2-40B4-BE49-F238E27FC236}">
                <a16:creationId xmlns:a16="http://schemas.microsoft.com/office/drawing/2014/main" id="{626D5C6D-D956-86A1-1B80-CD83BBA55667}"/>
              </a:ext>
            </a:extLst>
          </p:cNvPr>
          <p:cNvPicPr>
            <a:picLocks noChangeAspect="1"/>
          </p:cNvPicPr>
          <p:nvPr/>
        </p:nvPicPr>
        <p:blipFill>
          <a:blip r:embed="rId3"/>
          <a:stretch>
            <a:fillRect/>
          </a:stretch>
        </p:blipFill>
        <p:spPr>
          <a:xfrm>
            <a:off x="5961413" y="2650136"/>
            <a:ext cx="5820888" cy="2626506"/>
          </a:xfrm>
          <a:prstGeom prst="rect">
            <a:avLst/>
          </a:prstGeom>
        </p:spPr>
      </p:pic>
    </p:spTree>
    <p:extLst>
      <p:ext uri="{BB962C8B-B14F-4D97-AF65-F5344CB8AC3E}">
        <p14:creationId xmlns:p14="http://schemas.microsoft.com/office/powerpoint/2010/main" val="371259507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RCS + CFD</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21</a:t>
            </a:fld>
            <a:endParaRPr lang="en-US"/>
          </a:p>
        </p:txBody>
      </p:sp>
      <p:graphicFrame>
        <p:nvGraphicFramePr>
          <p:cNvPr id="9" name="Table 8">
            <a:extLst>
              <a:ext uri="{FF2B5EF4-FFF2-40B4-BE49-F238E27FC236}">
                <a16:creationId xmlns:a16="http://schemas.microsoft.com/office/drawing/2014/main" id="{73A573AA-186F-C079-2E56-A7D12AFC6D7C}"/>
              </a:ext>
            </a:extLst>
          </p:cNvPr>
          <p:cNvGraphicFramePr>
            <a:graphicFrameLocks noGrp="1"/>
          </p:cNvGraphicFramePr>
          <p:nvPr>
            <p:extLst>
              <p:ext uri="{D42A27DB-BD31-4B8C-83A1-F6EECF244321}">
                <p14:modId xmlns:p14="http://schemas.microsoft.com/office/powerpoint/2010/main" val="3624661864"/>
              </p:ext>
            </p:extLst>
          </p:nvPr>
        </p:nvGraphicFramePr>
        <p:xfrm>
          <a:off x="791854" y="1962556"/>
          <a:ext cx="4182534" cy="2153869"/>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321046">
                <a:tc>
                  <a:txBody>
                    <a:bodyPr/>
                    <a:lstStyle/>
                    <a:p>
                      <a:pPr marL="0" lvl="0" algn="ctr">
                        <a:spcBef>
                          <a:spcPts val="0"/>
                        </a:spcBef>
                        <a:spcAft>
                          <a:spcPts val="0"/>
                        </a:spcAft>
                        <a:buNone/>
                      </a:pPr>
                      <a:r>
                        <a:rPr lang="en-US" sz="1800" kern="1200">
                          <a:effectLst/>
                        </a:rPr>
                        <a:t>Obj </a:t>
                      </a:r>
                      <a:r>
                        <a:rPr lang="en-US" sz="1800" kern="1200" err="1">
                          <a:effectLst/>
                        </a:rPr>
                        <a:t>Fn</a:t>
                      </a:r>
                      <a:endParaRPr lang="en-US" err="1"/>
                    </a:p>
                  </a:txBody>
                  <a:tcPr marL="0" marR="0" marT="0" marB="0" anchor="ctr"/>
                </a:tc>
                <a:tc>
                  <a:txBody>
                    <a:bodyPr/>
                    <a:lstStyle/>
                    <a:p>
                      <a:pPr marL="0" lvl="0" algn="ctr">
                        <a:spcBef>
                          <a:spcPts val="0"/>
                        </a:spcBef>
                        <a:spcAft>
                          <a:spcPts val="0"/>
                        </a:spcAft>
                        <a:buNone/>
                      </a:pPr>
                      <a:r>
                        <a:rPr lang="en-US" sz="1800" kern="1200">
                          <a:effectLst/>
                        </a:rPr>
                        <a:t>Min. Cd</a:t>
                      </a:r>
                      <a:endParaRPr lang="en-US"/>
                    </a:p>
                  </a:txBody>
                  <a:tcPr marL="0" marR="0" marT="0" marB="0" anchor="ctr"/>
                </a:tc>
                <a:extLst>
                  <a:ext uri="{0D108BD9-81ED-4DB2-BD59-A6C34878D82A}">
                    <a16:rowId xmlns:a16="http://schemas.microsoft.com/office/drawing/2014/main" val="3150456125"/>
                  </a:ext>
                </a:extLst>
              </a:tr>
              <a:tr h="321046">
                <a:tc>
                  <a:txBody>
                    <a:bodyPr/>
                    <a:lstStyle/>
                    <a:p>
                      <a:pPr marL="0" lvl="0" algn="ctr">
                        <a:spcBef>
                          <a:spcPts val="0"/>
                        </a:spcBef>
                        <a:spcAft>
                          <a:spcPts val="0"/>
                        </a:spcAft>
                        <a:buNone/>
                      </a:pPr>
                      <a:r>
                        <a:rPr lang="en-US" sz="1800" kern="1200">
                          <a:effectLst/>
                        </a:rPr>
                        <a:t>DV</a:t>
                      </a:r>
                      <a:endParaRPr lang="en-US" err="1"/>
                    </a:p>
                  </a:txBody>
                  <a:tcPr marL="0" marR="0" marT="0" marB="0" anchor="ctr"/>
                </a:tc>
                <a:tc>
                  <a:txBody>
                    <a:bodyPr/>
                    <a:lstStyle/>
                    <a:p>
                      <a:pPr marL="0" lvl="0" algn="ctr">
                        <a:spcBef>
                          <a:spcPts val="0"/>
                        </a:spcBef>
                        <a:spcAft>
                          <a:spcPts val="0"/>
                        </a:spcAft>
                        <a:buNone/>
                      </a:pPr>
                      <a:r>
                        <a:rPr lang="en-US" sz="1800" kern="1200">
                          <a:effectLst/>
                        </a:rPr>
                        <a:t>20 shape amplitudes</a:t>
                      </a:r>
                      <a:endParaRPr lang="en-US"/>
                    </a:p>
                  </a:txBody>
                  <a:tcPr marL="0" marR="0" marT="0" marB="0" anchor="ctr"/>
                </a:tc>
                <a:extLst>
                  <a:ext uri="{0D108BD9-81ED-4DB2-BD59-A6C34878D82A}">
                    <a16:rowId xmlns:a16="http://schemas.microsoft.com/office/drawing/2014/main" val="48972857"/>
                  </a:ext>
                </a:extLst>
              </a:tr>
              <a:tr h="481570">
                <a:tc>
                  <a:txBody>
                    <a:bodyPr/>
                    <a:lstStyle/>
                    <a:p>
                      <a:pPr marL="0" lvl="0" algn="ctr">
                        <a:spcBef>
                          <a:spcPts val="0"/>
                        </a:spcBef>
                        <a:spcAft>
                          <a:spcPts val="0"/>
                        </a:spcAft>
                        <a:buNone/>
                      </a:pPr>
                      <a:r>
                        <a:rPr lang="en-US" sz="1800" kern="1200">
                          <a:effectLst/>
                        </a:rPr>
                        <a:t>Constraints</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A*/A &gt;1</a:t>
                      </a:r>
                      <a:br>
                        <a:rPr lang="en-US" sz="1800" b="0" i="0" u="none" strike="noStrike" kern="1200" noProof="0">
                          <a:solidFill>
                            <a:srgbClr val="000000"/>
                          </a:solidFill>
                          <a:effectLst/>
                          <a:latin typeface="Calibri"/>
                        </a:rPr>
                      </a:br>
                      <a:r>
                        <a:rPr lang="en-US" sz="1800" b="0" i="0" u="none" strike="noStrike" kern="1200" noProof="0">
                          <a:solidFill>
                            <a:srgbClr val="000000"/>
                          </a:solidFill>
                          <a:effectLst/>
                          <a:latin typeface="Calibri"/>
                        </a:rPr>
                        <a:t>RCS*/RCS &lt; 0.7</a:t>
                      </a:r>
                    </a:p>
                  </a:txBody>
                  <a:tcPr marL="0" marR="0" marT="0" marB="0" anchor="ctr"/>
                </a:tc>
                <a:extLst>
                  <a:ext uri="{0D108BD9-81ED-4DB2-BD59-A6C34878D82A}">
                    <a16:rowId xmlns:a16="http://schemas.microsoft.com/office/drawing/2014/main" val="1580066468"/>
                  </a:ext>
                </a:extLst>
              </a:tr>
              <a:tr h="321046">
                <a:tc>
                  <a:txBody>
                    <a:bodyPr/>
                    <a:lstStyle/>
                    <a:p>
                      <a:pPr marL="0" lvl="0" algn="ctr">
                        <a:spcBef>
                          <a:spcPts val="0"/>
                        </a:spcBef>
                        <a:spcAft>
                          <a:spcPts val="0"/>
                        </a:spcAft>
                        <a:buNone/>
                      </a:pPr>
                      <a:r>
                        <a:rPr lang="en-US" sz="1800" kern="1200">
                          <a:effectLst/>
                        </a:rPr>
                        <a:t>Cd baseline</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92</a:t>
                      </a:r>
                    </a:p>
                  </a:txBody>
                  <a:tcPr marL="0" marR="0" marT="0" marB="0" anchor="ctr"/>
                </a:tc>
                <a:extLst>
                  <a:ext uri="{0D108BD9-81ED-4DB2-BD59-A6C34878D82A}">
                    <a16:rowId xmlns:a16="http://schemas.microsoft.com/office/drawing/2014/main" val="1771697997"/>
                  </a:ext>
                </a:extLst>
              </a:tr>
              <a:tr h="321046">
                <a:tc>
                  <a:txBody>
                    <a:bodyPr/>
                    <a:lstStyle/>
                    <a:p>
                      <a:pPr marL="0" lvl="0" algn="ctr">
                        <a:spcBef>
                          <a:spcPts val="0"/>
                        </a:spcBef>
                        <a:spcAft>
                          <a:spcPts val="0"/>
                        </a:spcAft>
                        <a:buNone/>
                      </a:pPr>
                      <a:r>
                        <a:rPr lang="en-US" sz="1800" kern="1200">
                          <a:effectLst/>
                        </a:rPr>
                        <a:t>Cd optimized</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84</a:t>
                      </a:r>
                    </a:p>
                  </a:txBody>
                  <a:tcPr marL="0" marR="0" marT="0" marB="0" anchor="ctr"/>
                </a:tc>
                <a:extLst>
                  <a:ext uri="{0D108BD9-81ED-4DB2-BD59-A6C34878D82A}">
                    <a16:rowId xmlns:a16="http://schemas.microsoft.com/office/drawing/2014/main" val="2810507313"/>
                  </a:ext>
                </a:extLst>
              </a:tr>
              <a:tr h="321045">
                <a:tc>
                  <a:txBody>
                    <a:bodyPr/>
                    <a:lstStyle/>
                    <a:p>
                      <a:pPr marL="0" lvl="0" algn="ctr">
                        <a:spcBef>
                          <a:spcPts val="0"/>
                        </a:spcBef>
                        <a:spcAft>
                          <a:spcPts val="0"/>
                        </a:spcAft>
                        <a:buNone/>
                      </a:pPr>
                      <a:r>
                        <a:rPr lang="en-US" sz="1800" kern="1200">
                          <a:effectLst/>
                        </a:rPr>
                        <a:t>Cd optimized Vinh</a:t>
                      </a:r>
                    </a:p>
                  </a:txBody>
                  <a:tcPr marL="0" marR="0" marT="0" marB="0" anchor="ctr"/>
                </a:tc>
                <a:tc>
                  <a:txBody>
                    <a:bodyPr/>
                    <a:lstStyle/>
                    <a:p>
                      <a:pPr marL="0" lvl="0" algn="ctr">
                        <a:spcBef>
                          <a:spcPts val="0"/>
                        </a:spcBef>
                        <a:spcAft>
                          <a:spcPts val="0"/>
                        </a:spcAft>
                        <a:buNone/>
                      </a:pPr>
                      <a:r>
                        <a:rPr lang="en-US" sz="1800" b="0" i="0" u="none" strike="noStrike" kern="1200" noProof="0">
                          <a:solidFill>
                            <a:srgbClr val="000000"/>
                          </a:solidFill>
                          <a:effectLst/>
                          <a:latin typeface="Calibri"/>
                        </a:rPr>
                        <a:t>71</a:t>
                      </a:r>
                    </a:p>
                  </a:txBody>
                  <a:tcPr marL="0" marR="0" marT="0" marB="0" anchor="ctr"/>
                </a:tc>
                <a:extLst>
                  <a:ext uri="{0D108BD9-81ED-4DB2-BD59-A6C34878D82A}">
                    <a16:rowId xmlns:a16="http://schemas.microsoft.com/office/drawing/2014/main" val="2692262256"/>
                  </a:ext>
                </a:extLst>
              </a:tr>
            </a:tbl>
          </a:graphicData>
        </a:graphic>
      </p:graphicFrame>
      <p:graphicFrame>
        <p:nvGraphicFramePr>
          <p:cNvPr id="13" name="Table 12">
            <a:extLst>
              <a:ext uri="{FF2B5EF4-FFF2-40B4-BE49-F238E27FC236}">
                <a16:creationId xmlns:a16="http://schemas.microsoft.com/office/drawing/2014/main" id="{B3D1AB7C-340B-4C32-3A14-8B132366C112}"/>
              </a:ext>
            </a:extLst>
          </p:cNvPr>
          <p:cNvGraphicFramePr>
            <a:graphicFrameLocks noGrp="1"/>
          </p:cNvGraphicFramePr>
          <p:nvPr>
            <p:extLst>
              <p:ext uri="{D42A27DB-BD31-4B8C-83A1-F6EECF244321}">
                <p14:modId xmlns:p14="http://schemas.microsoft.com/office/powerpoint/2010/main" val="3946747885"/>
              </p:ext>
            </p:extLst>
          </p:nvPr>
        </p:nvGraphicFramePr>
        <p:xfrm>
          <a:off x="831272" y="4750129"/>
          <a:ext cx="4182534" cy="1929485"/>
        </p:xfrm>
        <a:graphic>
          <a:graphicData uri="http://schemas.openxmlformats.org/drawingml/2006/table">
            <a:tbl>
              <a:tblPr firstRow="1" bandRow="1">
                <a:tableStyleId>{5C22544A-7EE6-4342-B048-85BDC9FD1C3A}</a:tableStyleId>
              </a:tblPr>
              <a:tblGrid>
                <a:gridCol w="2091267">
                  <a:extLst>
                    <a:ext uri="{9D8B030D-6E8A-4147-A177-3AD203B41FA5}">
                      <a16:colId xmlns:a16="http://schemas.microsoft.com/office/drawing/2014/main" val="2993725803"/>
                    </a:ext>
                  </a:extLst>
                </a:gridCol>
                <a:gridCol w="2091267">
                  <a:extLst>
                    <a:ext uri="{9D8B030D-6E8A-4147-A177-3AD203B41FA5}">
                      <a16:colId xmlns:a16="http://schemas.microsoft.com/office/drawing/2014/main" val="3148614197"/>
                    </a:ext>
                  </a:extLst>
                </a:gridCol>
              </a:tblGrid>
              <a:tr h="302885">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325320">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a:t>
                      </a:r>
                      <a:endParaRPr lang="en-US"/>
                    </a:p>
                  </a:txBody>
                  <a:tcPr marL="0" marR="0" marT="0" marB="0" anchor="ctr"/>
                </a:tc>
                <a:extLst>
                  <a:ext uri="{0D108BD9-81ED-4DB2-BD59-A6C34878D82A}">
                    <a16:rowId xmlns:a16="http://schemas.microsoft.com/office/drawing/2014/main" val="3150456125"/>
                  </a:ext>
                </a:extLst>
              </a:tr>
              <a:tr h="325320">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1.25deg</a:t>
                      </a:r>
                      <a:endParaRPr lang="en-US"/>
                    </a:p>
                  </a:txBody>
                  <a:tcPr marL="0" marR="0" marT="0" marB="0" anchor="ctr"/>
                </a:tc>
                <a:extLst>
                  <a:ext uri="{0D108BD9-81ED-4DB2-BD59-A6C34878D82A}">
                    <a16:rowId xmlns:a16="http://schemas.microsoft.com/office/drawing/2014/main" val="48972857"/>
                  </a:ext>
                </a:extLst>
              </a:tr>
              <a:tr h="325320">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Inviscid</a:t>
                      </a:r>
                      <a:endParaRPr lang="en-US"/>
                    </a:p>
                  </a:txBody>
                  <a:tcPr marL="0" marR="0" marT="0" marB="0" anchor="ctr"/>
                </a:tc>
                <a:extLst>
                  <a:ext uri="{0D108BD9-81ED-4DB2-BD59-A6C34878D82A}">
                    <a16:rowId xmlns:a16="http://schemas.microsoft.com/office/drawing/2014/main" val="1580066468"/>
                  </a:ext>
                </a:extLst>
              </a:tr>
              <a:tr h="325320">
                <a:tc>
                  <a:txBody>
                    <a:bodyPr/>
                    <a:lstStyle/>
                    <a:p>
                      <a:pPr marL="0" lvl="0" algn="ctr">
                        <a:spcBef>
                          <a:spcPts val="0"/>
                        </a:spcBef>
                        <a:spcAft>
                          <a:spcPts val="0"/>
                        </a:spcAft>
                        <a:buNone/>
                      </a:pPr>
                      <a:r>
                        <a:rPr lang="en-US" sz="1800" kern="1200">
                          <a:effectLst/>
                        </a:rPr>
                        <a:t>CFD Solver</a:t>
                      </a:r>
                    </a:p>
                  </a:txBody>
                  <a:tcPr marL="0" marR="0" marT="0" marB="0" anchor="ctr"/>
                </a:tc>
                <a:tc>
                  <a:txBody>
                    <a:bodyPr/>
                    <a:lstStyle/>
                    <a:p>
                      <a:pPr marL="0" lvl="0" algn="ctr">
                        <a:spcBef>
                          <a:spcPts val="0"/>
                        </a:spcBef>
                        <a:spcAft>
                          <a:spcPts val="0"/>
                        </a:spcAft>
                        <a:buNone/>
                      </a:pPr>
                      <a:r>
                        <a:rPr lang="en-US" sz="1800" kern="1200">
                          <a:effectLst/>
                        </a:rPr>
                        <a:t>Euler</a:t>
                      </a:r>
                    </a:p>
                  </a:txBody>
                  <a:tcPr marL="0" marR="0" marT="0" marB="0" anchor="ctr"/>
                </a:tc>
                <a:extLst>
                  <a:ext uri="{0D108BD9-81ED-4DB2-BD59-A6C34878D82A}">
                    <a16:rowId xmlns:a16="http://schemas.microsoft.com/office/drawing/2014/main" val="4273168801"/>
                  </a:ext>
                </a:extLst>
              </a:tr>
              <a:tr h="325320">
                <a:tc>
                  <a:txBody>
                    <a:bodyPr/>
                    <a:lstStyle/>
                    <a:p>
                      <a:pPr marL="0" lvl="0" algn="ctr">
                        <a:spcBef>
                          <a:spcPts val="0"/>
                        </a:spcBef>
                        <a:spcAft>
                          <a:spcPts val="0"/>
                        </a:spcAft>
                        <a:buNone/>
                      </a:pPr>
                      <a:r>
                        <a:rPr lang="en-US" sz="1800" kern="1200">
                          <a:effectLst/>
                        </a:rPr>
                        <a:t>CEM Solver</a:t>
                      </a:r>
                    </a:p>
                  </a:txBody>
                  <a:tcPr marL="0" marR="0" marT="0" marB="0" anchor="ctr"/>
                </a:tc>
                <a:tc>
                  <a:txBody>
                    <a:bodyPr/>
                    <a:lstStyle/>
                    <a:p>
                      <a:pPr marL="0" lvl="0" algn="ctr">
                        <a:spcBef>
                          <a:spcPts val="0"/>
                        </a:spcBef>
                        <a:spcAft>
                          <a:spcPts val="0"/>
                        </a:spcAft>
                        <a:buNone/>
                      </a:pPr>
                      <a:r>
                        <a:rPr lang="en-US" sz="1800" kern="1200">
                          <a:effectLst/>
                        </a:rPr>
                        <a:t>MLFMM*</a:t>
                      </a:r>
                    </a:p>
                  </a:txBody>
                  <a:tcPr marL="0" marR="0" marT="0" marB="0" anchor="ctr"/>
                </a:tc>
                <a:extLst>
                  <a:ext uri="{0D108BD9-81ED-4DB2-BD59-A6C34878D82A}">
                    <a16:rowId xmlns:a16="http://schemas.microsoft.com/office/drawing/2014/main" val="402573027"/>
                  </a:ext>
                </a:extLst>
              </a:tr>
            </a:tbl>
          </a:graphicData>
        </a:graphic>
      </p:graphicFrame>
      <p:sp>
        <p:nvSpPr>
          <p:cNvPr id="15" name="TextBox 14">
            <a:extLst>
              <a:ext uri="{FF2B5EF4-FFF2-40B4-BE49-F238E27FC236}">
                <a16:creationId xmlns:a16="http://schemas.microsoft.com/office/drawing/2014/main" id="{2234EA6C-30BE-85E0-474D-48E736976509}"/>
              </a:ext>
            </a:extLst>
          </p:cNvPr>
          <p:cNvSpPr txBox="1"/>
          <p:nvPr/>
        </p:nvSpPr>
        <p:spPr>
          <a:xfrm>
            <a:off x="5009902" y="6476999"/>
            <a:ext cx="2939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ea typeface="+mn-lt"/>
                <a:cs typeface="+mn-lt"/>
              </a:rPr>
              <a:t>*Multi-Level Fast Multipole Method</a:t>
            </a:r>
            <a:endParaRPr lang="en-US" sz="1200" i="1">
              <a:ea typeface="Calibri"/>
              <a:cs typeface="Calibri"/>
            </a:endParaRPr>
          </a:p>
        </p:txBody>
      </p:sp>
      <p:pic>
        <p:nvPicPr>
          <p:cNvPr id="17" name="Picture 17" descr="A picture containing diagram, line, plot, text&#10;&#10;Description automatically generated">
            <a:extLst>
              <a:ext uri="{FF2B5EF4-FFF2-40B4-BE49-F238E27FC236}">
                <a16:creationId xmlns:a16="http://schemas.microsoft.com/office/drawing/2014/main" id="{DE0D61AD-7991-9702-86B6-446ECC20F548}"/>
              </a:ext>
            </a:extLst>
          </p:cNvPr>
          <p:cNvPicPr>
            <a:picLocks noChangeAspect="1"/>
          </p:cNvPicPr>
          <p:nvPr/>
        </p:nvPicPr>
        <p:blipFill>
          <a:blip r:embed="rId2"/>
          <a:stretch>
            <a:fillRect/>
          </a:stretch>
        </p:blipFill>
        <p:spPr>
          <a:xfrm>
            <a:off x="5476504" y="1853507"/>
            <a:ext cx="5692238" cy="4160388"/>
          </a:xfrm>
          <a:prstGeom prst="rect">
            <a:avLst/>
          </a:prstGeom>
        </p:spPr>
      </p:pic>
    </p:spTree>
    <p:extLst>
      <p:ext uri="{BB962C8B-B14F-4D97-AF65-F5344CB8AC3E}">
        <p14:creationId xmlns:p14="http://schemas.microsoft.com/office/powerpoint/2010/main" val="45198012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RCS + CFD</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22</a:t>
            </a:fld>
            <a:endParaRPr lang="en-US"/>
          </a:p>
        </p:txBody>
      </p:sp>
      <p:pic>
        <p:nvPicPr>
          <p:cNvPr id="5" name="Picture 5" descr="A picture containing text, diagram, line, plot&#10;&#10;Description automatically generated">
            <a:extLst>
              <a:ext uri="{FF2B5EF4-FFF2-40B4-BE49-F238E27FC236}">
                <a16:creationId xmlns:a16="http://schemas.microsoft.com/office/drawing/2014/main" id="{8A868D1D-4A62-EC0A-FA42-3B85CDDAF210}"/>
              </a:ext>
            </a:extLst>
          </p:cNvPr>
          <p:cNvPicPr>
            <a:picLocks noChangeAspect="1"/>
          </p:cNvPicPr>
          <p:nvPr/>
        </p:nvPicPr>
        <p:blipFill>
          <a:blip r:embed="rId2"/>
          <a:stretch>
            <a:fillRect/>
          </a:stretch>
        </p:blipFill>
        <p:spPr>
          <a:xfrm>
            <a:off x="2863932" y="1814198"/>
            <a:ext cx="6454236" cy="4783293"/>
          </a:xfrm>
          <a:prstGeom prst="rect">
            <a:avLst/>
          </a:prstGeom>
        </p:spPr>
      </p:pic>
    </p:spTree>
    <p:extLst>
      <p:ext uri="{BB962C8B-B14F-4D97-AF65-F5344CB8AC3E}">
        <p14:creationId xmlns:p14="http://schemas.microsoft.com/office/powerpoint/2010/main" val="258577659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Framework for 3D ASO</a:t>
            </a:r>
            <a:endParaRPr lang="en-US"/>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23</a:t>
            </a:fld>
            <a:endParaRPr lang="en-US"/>
          </a:p>
        </p:txBody>
      </p:sp>
      <p:pic>
        <p:nvPicPr>
          <p:cNvPr id="3" name="Picture 5" descr="A picture containing diagram, text, design&#10;&#10;Description automatically generated">
            <a:extLst>
              <a:ext uri="{FF2B5EF4-FFF2-40B4-BE49-F238E27FC236}">
                <a16:creationId xmlns:a16="http://schemas.microsoft.com/office/drawing/2014/main" id="{BEB90829-B478-A9B0-922D-B138CB1207FF}"/>
              </a:ext>
            </a:extLst>
          </p:cNvPr>
          <p:cNvPicPr>
            <a:picLocks noChangeAspect="1"/>
          </p:cNvPicPr>
          <p:nvPr/>
        </p:nvPicPr>
        <p:blipFill>
          <a:blip r:embed="rId2"/>
          <a:stretch>
            <a:fillRect/>
          </a:stretch>
        </p:blipFill>
        <p:spPr>
          <a:xfrm>
            <a:off x="1993076" y="1825357"/>
            <a:ext cx="8651173" cy="4523464"/>
          </a:xfrm>
          <a:prstGeom prst="rect">
            <a:avLst/>
          </a:prstGeom>
        </p:spPr>
      </p:pic>
    </p:spTree>
    <p:extLst>
      <p:ext uri="{BB962C8B-B14F-4D97-AF65-F5344CB8AC3E}">
        <p14:creationId xmlns:p14="http://schemas.microsoft.com/office/powerpoint/2010/main" val="398395502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1371599" y="403395"/>
            <a:ext cx="9895951" cy="1033669"/>
          </a:xfrm>
        </p:spPr>
        <p:txBody>
          <a:bodyPr>
            <a:normAutofit/>
          </a:bodyPr>
          <a:lstStyle/>
          <a:p>
            <a:pPr algn="ctr"/>
            <a:r>
              <a:rPr lang="en-US" sz="4000">
                <a:solidFill>
                  <a:srgbClr val="FFFFFF"/>
                </a:solidFill>
                <a:cs typeface="Calibri Light"/>
              </a:rPr>
              <a:t>Challenges</a:t>
            </a: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24</a:t>
            </a:fld>
            <a:endParaRPr lang="en-US"/>
          </a:p>
        </p:txBody>
      </p:sp>
      <p:sp>
        <p:nvSpPr>
          <p:cNvPr id="6" name="TextBox 5">
            <a:extLst>
              <a:ext uri="{FF2B5EF4-FFF2-40B4-BE49-F238E27FC236}">
                <a16:creationId xmlns:a16="http://schemas.microsoft.com/office/drawing/2014/main" id="{916B6CEF-DC88-4600-9CC8-08015BF4FAF6}"/>
              </a:ext>
            </a:extLst>
          </p:cNvPr>
          <p:cNvSpPr txBox="1"/>
          <p:nvPr/>
        </p:nvSpPr>
        <p:spPr>
          <a:xfrm>
            <a:off x="821209" y="1866701"/>
            <a:ext cx="9091612" cy="445747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err="1"/>
              <a:t>Adhoc</a:t>
            </a:r>
            <a:r>
              <a:rPr lang="en-US" sz="2000"/>
              <a:t> constraint implementation to prevent wiggly designs</a:t>
            </a:r>
            <a:endParaRPr lang="en-US"/>
          </a:p>
          <a:p>
            <a:pPr marL="285750" indent="-228600">
              <a:lnSpc>
                <a:spcPct val="90000"/>
              </a:lnSpc>
              <a:spcAft>
                <a:spcPts val="600"/>
              </a:spcAft>
              <a:buFont typeface="Arial" panose="020B0604020202020204" pitchFamily="34" charset="0"/>
              <a:buChar char="•"/>
            </a:pPr>
            <a:r>
              <a:rPr lang="en-US" sz="2000">
                <a:ea typeface="Calibri"/>
                <a:cs typeface="Calibri"/>
              </a:rPr>
              <a:t>Finite Differencing is very time consuming</a:t>
            </a:r>
          </a:p>
          <a:p>
            <a:pPr marL="742950" lvl="1" indent="-228600">
              <a:lnSpc>
                <a:spcPct val="90000"/>
              </a:lnSpc>
              <a:spcAft>
                <a:spcPts val="600"/>
              </a:spcAft>
              <a:buFont typeface="Arial" panose="020B0604020202020204" pitchFamily="34" charset="0"/>
              <a:buChar char="•"/>
            </a:pPr>
            <a:r>
              <a:rPr lang="en-US" sz="2000">
                <a:ea typeface="Calibri"/>
                <a:cs typeface="Calibri"/>
              </a:rPr>
              <a:t>1 CFD ~ 5 mins</a:t>
            </a:r>
          </a:p>
          <a:p>
            <a:pPr marL="742950" lvl="1" indent="-228600">
              <a:lnSpc>
                <a:spcPct val="90000"/>
              </a:lnSpc>
              <a:spcAft>
                <a:spcPts val="600"/>
              </a:spcAft>
              <a:buFont typeface="Arial" panose="020B0604020202020204" pitchFamily="34" charset="0"/>
              <a:buChar char="•"/>
            </a:pPr>
            <a:r>
              <a:rPr lang="en-US" sz="2000">
                <a:ea typeface="Calibri"/>
                <a:cs typeface="Calibri"/>
              </a:rPr>
              <a:t>20 DV ~ 100 mins for 1 gradient calculation</a:t>
            </a:r>
          </a:p>
          <a:p>
            <a:pPr marL="742950" lvl="1" indent="-228600">
              <a:lnSpc>
                <a:spcPct val="90000"/>
              </a:lnSpc>
              <a:spcAft>
                <a:spcPts val="600"/>
              </a:spcAft>
              <a:buFont typeface="Arial" panose="020B0604020202020204" pitchFamily="34" charset="0"/>
              <a:buChar char="•"/>
            </a:pPr>
            <a:r>
              <a:rPr lang="en-US" sz="2000">
                <a:solidFill>
                  <a:srgbClr val="FF0000"/>
                </a:solidFill>
                <a:ea typeface="Calibri"/>
                <a:cs typeface="Calibri"/>
              </a:rPr>
              <a:t>100 function evaluations ~ 10,000 mins!</a:t>
            </a:r>
          </a:p>
          <a:p>
            <a:pPr marL="742950" lvl="1" indent="-228600">
              <a:lnSpc>
                <a:spcPct val="90000"/>
              </a:lnSpc>
              <a:spcAft>
                <a:spcPts val="600"/>
              </a:spcAft>
              <a:buFont typeface="Arial" panose="020B0604020202020204" pitchFamily="34" charset="0"/>
              <a:buChar char="•"/>
            </a:pPr>
            <a:r>
              <a:rPr lang="en-US" sz="2000">
                <a:solidFill>
                  <a:srgbClr val="00B050"/>
                </a:solidFill>
                <a:ea typeface="Calibri"/>
                <a:cs typeface="Calibri"/>
              </a:rPr>
              <a:t>Adjoint based derivative ~ &lt;5 mins for 1 gradient evaluation</a:t>
            </a:r>
          </a:p>
          <a:p>
            <a:pPr marL="285750" indent="-228600">
              <a:lnSpc>
                <a:spcPct val="90000"/>
              </a:lnSpc>
              <a:spcAft>
                <a:spcPts val="600"/>
              </a:spcAft>
              <a:buFont typeface="Arial" panose="020B0604020202020204" pitchFamily="34" charset="0"/>
              <a:buChar char="•"/>
            </a:pPr>
            <a:r>
              <a:rPr lang="en-US" sz="2000">
                <a:ea typeface="Calibri"/>
                <a:cs typeface="Calibri"/>
              </a:rPr>
              <a:t>Meshing strategy – Remesh entire volume</a:t>
            </a:r>
          </a:p>
          <a:p>
            <a:pPr marL="742950" lvl="1" indent="-228600">
              <a:lnSpc>
                <a:spcPct val="90000"/>
              </a:lnSpc>
              <a:spcAft>
                <a:spcPts val="600"/>
              </a:spcAft>
              <a:buFont typeface="Arial" panose="020B0604020202020204" pitchFamily="34" charset="0"/>
              <a:buChar char="•"/>
            </a:pPr>
            <a:r>
              <a:rPr lang="en-US" sz="2000">
                <a:ea typeface="Calibri"/>
                <a:cs typeface="Calibri"/>
              </a:rPr>
              <a:t>1 million ~ 2-3 mins</a:t>
            </a:r>
          </a:p>
          <a:p>
            <a:pPr marL="742950" lvl="1" indent="-228600">
              <a:lnSpc>
                <a:spcPct val="90000"/>
              </a:lnSpc>
              <a:spcAft>
                <a:spcPts val="600"/>
              </a:spcAft>
              <a:buFont typeface="Arial" panose="020B0604020202020204" pitchFamily="34" charset="0"/>
              <a:buChar char="•"/>
            </a:pPr>
            <a:r>
              <a:rPr lang="en-US" sz="2000">
                <a:solidFill>
                  <a:srgbClr val="FF0000"/>
                </a:solidFill>
                <a:ea typeface="Calibri"/>
                <a:cs typeface="Calibri"/>
              </a:rPr>
              <a:t>100 function evaluation ~ 200-300 mins</a:t>
            </a:r>
          </a:p>
          <a:p>
            <a:pPr marL="742950" lvl="1" indent="-228600">
              <a:lnSpc>
                <a:spcPct val="90000"/>
              </a:lnSpc>
              <a:spcAft>
                <a:spcPts val="600"/>
              </a:spcAft>
              <a:buFont typeface="Arial" panose="020B0604020202020204" pitchFamily="34" charset="0"/>
              <a:buChar char="•"/>
            </a:pPr>
            <a:r>
              <a:rPr lang="en-US" sz="2000">
                <a:solidFill>
                  <a:srgbClr val="00B050"/>
                </a:solidFill>
                <a:ea typeface="Calibri"/>
                <a:cs typeface="Calibri"/>
              </a:rPr>
              <a:t>Mesh deformation ~ 4-5 seconds</a:t>
            </a:r>
          </a:p>
          <a:p>
            <a:pPr marL="285750" indent="-228600">
              <a:lnSpc>
                <a:spcPct val="90000"/>
              </a:lnSpc>
              <a:spcAft>
                <a:spcPts val="600"/>
              </a:spcAft>
              <a:buFont typeface="Arial" panose="020B0604020202020204" pitchFamily="34" charset="0"/>
              <a:buChar char="•"/>
            </a:pPr>
            <a:r>
              <a:rPr lang="en-US" sz="2000">
                <a:solidFill>
                  <a:srgbClr val="000000"/>
                </a:solidFill>
                <a:ea typeface="Calibri"/>
                <a:cs typeface="Calibri"/>
              </a:rPr>
              <a:t>Previous framework was not SCALABLE to 3D ASO problems</a:t>
            </a:r>
            <a:endParaRPr lang="en-US" sz="2000">
              <a:solidFill>
                <a:srgbClr val="00B050"/>
              </a:solidFill>
              <a:ea typeface="Calibri"/>
              <a:cs typeface="Calibri"/>
            </a:endParaRPr>
          </a:p>
        </p:txBody>
      </p:sp>
    </p:spTree>
    <p:extLst>
      <p:ext uri="{BB962C8B-B14F-4D97-AF65-F5344CB8AC3E}">
        <p14:creationId xmlns:p14="http://schemas.microsoft.com/office/powerpoint/2010/main" val="370997741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fontScale="90000"/>
          </a:bodyPr>
          <a:lstStyle/>
          <a:p>
            <a:pPr algn="ctr"/>
            <a:r>
              <a:rPr lang="en-US" sz="4000">
                <a:solidFill>
                  <a:srgbClr val="FFFFFF"/>
                </a:solidFill>
                <a:cs typeface="Calibri Light"/>
              </a:rPr>
              <a:t>Revamping the Framework for 3D ASO with MDO Lab Tools</a:t>
            </a:r>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25</a:t>
            </a:fld>
            <a:endParaRPr lang="en-US"/>
          </a:p>
        </p:txBody>
      </p:sp>
      <p:graphicFrame>
        <p:nvGraphicFramePr>
          <p:cNvPr id="243" name="Content Placeholder 2">
            <a:extLst>
              <a:ext uri="{FF2B5EF4-FFF2-40B4-BE49-F238E27FC236}">
                <a16:creationId xmlns:a16="http://schemas.microsoft.com/office/drawing/2014/main" id="{E42F5923-1732-1489-0B0A-3BDD81E7474A}"/>
              </a:ext>
            </a:extLst>
          </p:cNvPr>
          <p:cNvGraphicFramePr>
            <a:graphicFrameLocks/>
          </p:cNvGraphicFramePr>
          <p:nvPr>
            <p:extLst>
              <p:ext uri="{D42A27DB-BD31-4B8C-83A1-F6EECF244321}">
                <p14:modId xmlns:p14="http://schemas.microsoft.com/office/powerpoint/2010/main" val="3157045849"/>
              </p:ext>
            </p:extLst>
          </p:nvPr>
        </p:nvGraphicFramePr>
        <p:xfrm>
          <a:off x="990600" y="19780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38117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8D313-D6B0-6448-D259-DC3B95973E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a:solidFill>
                  <a:srgbClr val="FFFFFF"/>
                </a:solidFill>
              </a:rPr>
              <a:t>MDO Lab Tools</a:t>
            </a:r>
          </a:p>
        </p:txBody>
      </p:sp>
      <p:sp>
        <p:nvSpPr>
          <p:cNvPr id="4" name="Slide Number Placeholder 3">
            <a:extLst>
              <a:ext uri="{FF2B5EF4-FFF2-40B4-BE49-F238E27FC236}">
                <a16:creationId xmlns:a16="http://schemas.microsoft.com/office/drawing/2014/main" id="{09906DF6-2D94-0985-4045-93D0A7783CA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26</a:t>
            </a:fld>
            <a:endParaRPr lang="en-US" sz="1100">
              <a:solidFill>
                <a:schemeClr val="tx1">
                  <a:lumMod val="50000"/>
                  <a:lumOff val="50000"/>
                </a:schemeClr>
              </a:solidFill>
            </a:endParaRPr>
          </a:p>
        </p:txBody>
      </p:sp>
      <p:pic>
        <p:nvPicPr>
          <p:cNvPr id="3" name="Picture 4" descr="A picture containing screenshot, sketch, drawing, destroyer&#10;&#10;Description automatically generated">
            <a:extLst>
              <a:ext uri="{FF2B5EF4-FFF2-40B4-BE49-F238E27FC236}">
                <a16:creationId xmlns:a16="http://schemas.microsoft.com/office/drawing/2014/main" id="{A12EE5AB-BE67-F848-687A-087BB8CCA793}"/>
              </a:ext>
            </a:extLst>
          </p:cNvPr>
          <p:cNvPicPr>
            <a:picLocks noChangeAspect="1"/>
          </p:cNvPicPr>
          <p:nvPr/>
        </p:nvPicPr>
        <p:blipFill>
          <a:blip r:embed="rId3"/>
          <a:stretch>
            <a:fillRect/>
          </a:stretch>
        </p:blipFill>
        <p:spPr>
          <a:xfrm>
            <a:off x="8297265" y="607992"/>
            <a:ext cx="2752725" cy="2447925"/>
          </a:xfrm>
          <a:prstGeom prst="rect">
            <a:avLst/>
          </a:prstGeom>
        </p:spPr>
      </p:pic>
      <p:pic>
        <p:nvPicPr>
          <p:cNvPr id="5" name="Picture 5" descr="A picture containing sketch, surge suppressor&#10;&#10;Description automatically generated">
            <a:extLst>
              <a:ext uri="{FF2B5EF4-FFF2-40B4-BE49-F238E27FC236}">
                <a16:creationId xmlns:a16="http://schemas.microsoft.com/office/drawing/2014/main" id="{FFAC6601-C339-12F2-9870-4B8452ABEDE2}"/>
              </a:ext>
            </a:extLst>
          </p:cNvPr>
          <p:cNvPicPr>
            <a:picLocks noChangeAspect="1"/>
          </p:cNvPicPr>
          <p:nvPr/>
        </p:nvPicPr>
        <p:blipFill>
          <a:blip r:embed="rId4"/>
          <a:stretch>
            <a:fillRect/>
          </a:stretch>
        </p:blipFill>
        <p:spPr>
          <a:xfrm>
            <a:off x="4719204" y="632114"/>
            <a:ext cx="2752725" cy="2428875"/>
          </a:xfrm>
          <a:prstGeom prst="rect">
            <a:avLst/>
          </a:prstGeom>
        </p:spPr>
      </p:pic>
      <p:pic>
        <p:nvPicPr>
          <p:cNvPr id="6" name="Picture 6" descr="A picture containing sketch, drawing, comb, design&#10;&#10;Description automatically generated">
            <a:extLst>
              <a:ext uri="{FF2B5EF4-FFF2-40B4-BE49-F238E27FC236}">
                <a16:creationId xmlns:a16="http://schemas.microsoft.com/office/drawing/2014/main" id="{FEB5BA79-4CA1-DBC5-146E-479E3922260C}"/>
              </a:ext>
            </a:extLst>
          </p:cNvPr>
          <p:cNvPicPr>
            <a:picLocks noChangeAspect="1"/>
          </p:cNvPicPr>
          <p:nvPr/>
        </p:nvPicPr>
        <p:blipFill>
          <a:blip r:embed="rId5"/>
          <a:stretch>
            <a:fillRect/>
          </a:stretch>
        </p:blipFill>
        <p:spPr>
          <a:xfrm>
            <a:off x="8296028" y="3605274"/>
            <a:ext cx="2752725" cy="2428875"/>
          </a:xfrm>
          <a:prstGeom prst="rect">
            <a:avLst/>
          </a:prstGeom>
        </p:spPr>
      </p:pic>
      <p:pic>
        <p:nvPicPr>
          <p:cNvPr id="7" name="Picture 7" descr="A picture containing comb&#10;&#10;Description automatically generated">
            <a:extLst>
              <a:ext uri="{FF2B5EF4-FFF2-40B4-BE49-F238E27FC236}">
                <a16:creationId xmlns:a16="http://schemas.microsoft.com/office/drawing/2014/main" id="{07B97256-91DA-4C68-7F5B-1CBE05F5FD9D}"/>
              </a:ext>
            </a:extLst>
          </p:cNvPr>
          <p:cNvPicPr>
            <a:picLocks noChangeAspect="1"/>
          </p:cNvPicPr>
          <p:nvPr/>
        </p:nvPicPr>
        <p:blipFill>
          <a:blip r:embed="rId6"/>
          <a:stretch>
            <a:fillRect/>
          </a:stretch>
        </p:blipFill>
        <p:spPr>
          <a:xfrm>
            <a:off x="4757552" y="3688773"/>
            <a:ext cx="2752725" cy="2466975"/>
          </a:xfrm>
          <a:prstGeom prst="rect">
            <a:avLst/>
          </a:prstGeom>
        </p:spPr>
      </p:pic>
    </p:spTree>
    <p:extLst>
      <p:ext uri="{BB962C8B-B14F-4D97-AF65-F5344CB8AC3E}">
        <p14:creationId xmlns:p14="http://schemas.microsoft.com/office/powerpoint/2010/main" val="2117511539"/>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Case1</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27</a:t>
            </a:fld>
            <a:endParaRPr lang="en-US"/>
          </a:p>
        </p:txBody>
      </p:sp>
      <p:pic>
        <p:nvPicPr>
          <p:cNvPr id="33" name="Picture 33" descr="A picture containing text, font, handwriting, calligraphy&#10;&#10;Description automatically generated">
            <a:extLst>
              <a:ext uri="{FF2B5EF4-FFF2-40B4-BE49-F238E27FC236}">
                <a16:creationId xmlns:a16="http://schemas.microsoft.com/office/drawing/2014/main" id="{05AC2BB2-45AB-9E94-2BF6-7B09E8086F89}"/>
              </a:ext>
            </a:extLst>
          </p:cNvPr>
          <p:cNvPicPr>
            <a:picLocks noChangeAspect="1"/>
          </p:cNvPicPr>
          <p:nvPr/>
        </p:nvPicPr>
        <p:blipFill>
          <a:blip r:embed="rId2"/>
          <a:stretch>
            <a:fillRect/>
          </a:stretch>
        </p:blipFill>
        <p:spPr>
          <a:xfrm>
            <a:off x="1003465" y="1962219"/>
            <a:ext cx="5672446" cy="1934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38" name="Table 37">
            <a:extLst>
              <a:ext uri="{FF2B5EF4-FFF2-40B4-BE49-F238E27FC236}">
                <a16:creationId xmlns:a16="http://schemas.microsoft.com/office/drawing/2014/main" id="{42E59937-0D72-71D1-80C2-5DDFEC0D881A}"/>
              </a:ext>
            </a:extLst>
          </p:cNvPr>
          <p:cNvGraphicFramePr>
            <a:graphicFrameLocks noGrp="1"/>
          </p:cNvGraphicFramePr>
          <p:nvPr>
            <p:extLst>
              <p:ext uri="{D42A27DB-BD31-4B8C-83A1-F6EECF244321}">
                <p14:modId xmlns:p14="http://schemas.microsoft.com/office/powerpoint/2010/main" val="445746667"/>
              </p:ext>
            </p:extLst>
          </p:nvPr>
        </p:nvGraphicFramePr>
        <p:xfrm>
          <a:off x="1721922" y="4116779"/>
          <a:ext cx="4231298" cy="2315780"/>
        </p:xfrm>
        <a:graphic>
          <a:graphicData uri="http://schemas.openxmlformats.org/drawingml/2006/table">
            <a:tbl>
              <a:tblPr firstRow="1" bandRow="1">
                <a:tableStyleId>{5C22544A-7EE6-4342-B048-85BDC9FD1C3A}</a:tableStyleId>
              </a:tblPr>
              <a:tblGrid>
                <a:gridCol w="2091266">
                  <a:extLst>
                    <a:ext uri="{9D8B030D-6E8A-4147-A177-3AD203B41FA5}">
                      <a16:colId xmlns:a16="http://schemas.microsoft.com/office/drawing/2014/main" val="2993725803"/>
                    </a:ext>
                  </a:extLst>
                </a:gridCol>
                <a:gridCol w="2140032">
                  <a:extLst>
                    <a:ext uri="{9D8B030D-6E8A-4147-A177-3AD203B41FA5}">
                      <a16:colId xmlns:a16="http://schemas.microsoft.com/office/drawing/2014/main" val="3148614197"/>
                    </a:ext>
                  </a:extLst>
                </a:gridCol>
              </a:tblGrid>
              <a:tr h="445324">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467614">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0.85</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0 deg</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Inviscid</a:t>
                      </a:r>
                      <a:endParaRPr lang="en-US"/>
                    </a:p>
                  </a:txBody>
                  <a:tcPr marL="0" marR="0" marT="0" marB="0" anchor="ctr"/>
                </a:tc>
                <a:extLst>
                  <a:ext uri="{0D108BD9-81ED-4DB2-BD59-A6C34878D82A}">
                    <a16:rowId xmlns:a16="http://schemas.microsoft.com/office/drawing/2014/main" val="1580066468"/>
                  </a:ext>
                </a:extLst>
              </a:tr>
              <a:tr h="467614">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Euler</a:t>
                      </a:r>
                    </a:p>
                  </a:txBody>
                  <a:tcPr marL="0" marR="0" marT="0" marB="0" anchor="ctr"/>
                </a:tc>
                <a:extLst>
                  <a:ext uri="{0D108BD9-81ED-4DB2-BD59-A6C34878D82A}">
                    <a16:rowId xmlns:a16="http://schemas.microsoft.com/office/drawing/2014/main" val="4273168801"/>
                  </a:ext>
                </a:extLst>
              </a:tr>
            </a:tbl>
          </a:graphicData>
        </a:graphic>
      </p:graphicFrame>
      <p:pic>
        <p:nvPicPr>
          <p:cNvPr id="39" name="Picture 39" descr="A picture containing line, diagram, plot&#10;&#10;Description automatically generated">
            <a:extLst>
              <a:ext uri="{FF2B5EF4-FFF2-40B4-BE49-F238E27FC236}">
                <a16:creationId xmlns:a16="http://schemas.microsoft.com/office/drawing/2014/main" id="{7BDE3E57-08C2-CA93-8242-68627E57D974}"/>
              </a:ext>
            </a:extLst>
          </p:cNvPr>
          <p:cNvPicPr>
            <a:picLocks noChangeAspect="1"/>
          </p:cNvPicPr>
          <p:nvPr/>
        </p:nvPicPr>
        <p:blipFill rotWithShape="1">
          <a:blip r:embed="rId3"/>
          <a:srcRect t="57229" r="-361" b="-602"/>
          <a:stretch/>
        </p:blipFill>
        <p:spPr>
          <a:xfrm>
            <a:off x="6614557" y="1911821"/>
            <a:ext cx="5197442" cy="1368330"/>
          </a:xfrm>
          <a:prstGeom prst="rect">
            <a:avLst/>
          </a:prstGeom>
        </p:spPr>
      </p:pic>
      <p:pic>
        <p:nvPicPr>
          <p:cNvPr id="40" name="Picture 40" descr="A picture containing sketch, drawing, art&#10;&#10;Description automatically generated">
            <a:extLst>
              <a:ext uri="{FF2B5EF4-FFF2-40B4-BE49-F238E27FC236}">
                <a16:creationId xmlns:a16="http://schemas.microsoft.com/office/drawing/2014/main" id="{7236319A-722D-385C-7A70-F3BA129E4DED}"/>
              </a:ext>
            </a:extLst>
          </p:cNvPr>
          <p:cNvPicPr>
            <a:picLocks noChangeAspect="1"/>
          </p:cNvPicPr>
          <p:nvPr/>
        </p:nvPicPr>
        <p:blipFill>
          <a:blip r:embed="rId4"/>
          <a:stretch>
            <a:fillRect/>
          </a:stretch>
        </p:blipFill>
        <p:spPr>
          <a:xfrm>
            <a:off x="6436426" y="3782091"/>
            <a:ext cx="5157849" cy="2430882"/>
          </a:xfrm>
          <a:prstGeom prst="rect">
            <a:avLst/>
          </a:prstGeom>
        </p:spPr>
      </p:pic>
    </p:spTree>
    <p:extLst>
      <p:ext uri="{BB962C8B-B14F-4D97-AF65-F5344CB8AC3E}">
        <p14:creationId xmlns:p14="http://schemas.microsoft.com/office/powerpoint/2010/main" val="25706578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Result | Case-1</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28</a:t>
            </a:fld>
            <a:endParaRPr lang="en-US"/>
          </a:p>
        </p:txBody>
      </p:sp>
      <p:pic>
        <p:nvPicPr>
          <p:cNvPr id="3" name="Picture 4" descr="A picture containing text, screenshot, number, font&#10;&#10;Description automatically generated">
            <a:extLst>
              <a:ext uri="{FF2B5EF4-FFF2-40B4-BE49-F238E27FC236}">
                <a16:creationId xmlns:a16="http://schemas.microsoft.com/office/drawing/2014/main" id="{32F3D27E-5AA5-2D30-BFEA-07C5D61C7255}"/>
              </a:ext>
            </a:extLst>
          </p:cNvPr>
          <p:cNvPicPr>
            <a:picLocks noChangeAspect="1"/>
          </p:cNvPicPr>
          <p:nvPr/>
        </p:nvPicPr>
        <p:blipFill>
          <a:blip r:embed="rId2"/>
          <a:stretch>
            <a:fillRect/>
          </a:stretch>
        </p:blipFill>
        <p:spPr>
          <a:xfrm>
            <a:off x="1181595" y="1745348"/>
            <a:ext cx="4118758" cy="4604317"/>
          </a:xfrm>
          <a:prstGeom prst="rect">
            <a:avLst/>
          </a:prstGeom>
        </p:spPr>
      </p:pic>
      <p:pic>
        <p:nvPicPr>
          <p:cNvPr id="6" name="Picture 12" descr="A picture containing text, screenshot, line, diagram&#10;&#10;Description automatically generated">
            <a:extLst>
              <a:ext uri="{FF2B5EF4-FFF2-40B4-BE49-F238E27FC236}">
                <a16:creationId xmlns:a16="http://schemas.microsoft.com/office/drawing/2014/main" id="{8ED20D24-8111-48FA-6720-F38FDE964BB3}"/>
              </a:ext>
            </a:extLst>
          </p:cNvPr>
          <p:cNvPicPr>
            <a:picLocks noChangeAspect="1"/>
          </p:cNvPicPr>
          <p:nvPr/>
        </p:nvPicPr>
        <p:blipFill>
          <a:blip r:embed="rId3"/>
          <a:stretch>
            <a:fillRect/>
          </a:stretch>
        </p:blipFill>
        <p:spPr>
          <a:xfrm>
            <a:off x="5308270" y="2029691"/>
            <a:ext cx="6078187" cy="4045527"/>
          </a:xfrm>
          <a:prstGeom prst="rect">
            <a:avLst/>
          </a:prstGeom>
        </p:spPr>
      </p:pic>
    </p:spTree>
    <p:extLst>
      <p:ext uri="{BB962C8B-B14F-4D97-AF65-F5344CB8AC3E}">
        <p14:creationId xmlns:p14="http://schemas.microsoft.com/office/powerpoint/2010/main" val="307347084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Result | Case-1</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29</a:t>
            </a:fld>
            <a:endParaRPr lang="en-US"/>
          </a:p>
        </p:txBody>
      </p:sp>
      <p:pic>
        <p:nvPicPr>
          <p:cNvPr id="7" name="Picture 8" descr="A picture containing text, line, font, plot&#10;&#10;Description automatically generated">
            <a:extLst>
              <a:ext uri="{FF2B5EF4-FFF2-40B4-BE49-F238E27FC236}">
                <a16:creationId xmlns:a16="http://schemas.microsoft.com/office/drawing/2014/main" id="{1C88F854-69E9-9330-143A-B66FE604D632}"/>
              </a:ext>
            </a:extLst>
          </p:cNvPr>
          <p:cNvPicPr>
            <a:picLocks noChangeAspect="1"/>
          </p:cNvPicPr>
          <p:nvPr/>
        </p:nvPicPr>
        <p:blipFill>
          <a:blip r:embed="rId2"/>
          <a:stretch>
            <a:fillRect/>
          </a:stretch>
        </p:blipFill>
        <p:spPr>
          <a:xfrm>
            <a:off x="350693" y="2409084"/>
            <a:ext cx="4810248" cy="3206956"/>
          </a:xfrm>
          <a:prstGeom prst="rect">
            <a:avLst/>
          </a:prstGeom>
        </p:spPr>
      </p:pic>
      <p:pic>
        <p:nvPicPr>
          <p:cNvPr id="11" name="Picture 12" descr="A picture containing text, diagram, plot, line&#10;&#10;Description automatically generated">
            <a:extLst>
              <a:ext uri="{FF2B5EF4-FFF2-40B4-BE49-F238E27FC236}">
                <a16:creationId xmlns:a16="http://schemas.microsoft.com/office/drawing/2014/main" id="{432AB095-8894-FA38-75EE-24CA5958C29F}"/>
              </a:ext>
            </a:extLst>
          </p:cNvPr>
          <p:cNvPicPr>
            <a:picLocks noChangeAspect="1"/>
          </p:cNvPicPr>
          <p:nvPr/>
        </p:nvPicPr>
        <p:blipFill>
          <a:blip r:embed="rId3"/>
          <a:stretch>
            <a:fillRect/>
          </a:stretch>
        </p:blipFill>
        <p:spPr>
          <a:xfrm>
            <a:off x="5120245" y="1711985"/>
            <a:ext cx="6414654" cy="4285094"/>
          </a:xfrm>
          <a:prstGeom prst="rect">
            <a:avLst/>
          </a:prstGeom>
        </p:spPr>
      </p:pic>
    </p:spTree>
    <p:extLst>
      <p:ext uri="{BB962C8B-B14F-4D97-AF65-F5344CB8AC3E}">
        <p14:creationId xmlns:p14="http://schemas.microsoft.com/office/powerpoint/2010/main" val="229352334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223157" y="383603"/>
            <a:ext cx="9895951" cy="1033669"/>
          </a:xfrm>
        </p:spPr>
        <p:txBody>
          <a:bodyPr>
            <a:normAutofit/>
          </a:bodyPr>
          <a:lstStyle/>
          <a:p>
            <a:pPr algn="ctr"/>
            <a:r>
              <a:rPr lang="en-US" sz="4000">
                <a:solidFill>
                  <a:srgbClr val="FFFFFF"/>
                </a:solidFill>
                <a:ea typeface="+mj-lt"/>
                <a:cs typeface="+mj-lt"/>
              </a:rPr>
              <a:t>Why Optimization?</a:t>
            </a:r>
            <a:endParaRPr lang="en-US"/>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7" name="Picture 8" descr="A picture containing transport, air travel, plane, vehicle&#10;&#10;Description automatically generated">
            <a:extLst>
              <a:ext uri="{FF2B5EF4-FFF2-40B4-BE49-F238E27FC236}">
                <a16:creationId xmlns:a16="http://schemas.microsoft.com/office/drawing/2014/main" id="{F9D40BCA-53AE-4593-6A17-77ACA6F15594}"/>
              </a:ext>
            </a:extLst>
          </p:cNvPr>
          <p:cNvPicPr>
            <a:picLocks noChangeAspect="1"/>
          </p:cNvPicPr>
          <p:nvPr/>
        </p:nvPicPr>
        <p:blipFill>
          <a:blip r:embed="rId3"/>
          <a:stretch>
            <a:fillRect/>
          </a:stretch>
        </p:blipFill>
        <p:spPr>
          <a:xfrm>
            <a:off x="1622738" y="1816272"/>
            <a:ext cx="8946523" cy="5039229"/>
          </a:xfrm>
          <a:prstGeom prst="rect">
            <a:avLst/>
          </a:prstGeom>
        </p:spPr>
      </p:pic>
    </p:spTree>
    <p:extLst>
      <p:ext uri="{BB962C8B-B14F-4D97-AF65-F5344CB8AC3E}">
        <p14:creationId xmlns:p14="http://schemas.microsoft.com/office/powerpoint/2010/main" val="38200803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Case2</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30</a:t>
            </a:fld>
            <a:endParaRPr lang="en-US"/>
          </a:p>
        </p:txBody>
      </p:sp>
      <p:graphicFrame>
        <p:nvGraphicFramePr>
          <p:cNvPr id="38" name="Table 37">
            <a:extLst>
              <a:ext uri="{FF2B5EF4-FFF2-40B4-BE49-F238E27FC236}">
                <a16:creationId xmlns:a16="http://schemas.microsoft.com/office/drawing/2014/main" id="{42E59937-0D72-71D1-80C2-5DDFEC0D881A}"/>
              </a:ext>
            </a:extLst>
          </p:cNvPr>
          <p:cNvGraphicFramePr>
            <a:graphicFrameLocks noGrp="1"/>
          </p:cNvGraphicFramePr>
          <p:nvPr>
            <p:extLst>
              <p:ext uri="{D42A27DB-BD31-4B8C-83A1-F6EECF244321}">
                <p14:modId xmlns:p14="http://schemas.microsoft.com/office/powerpoint/2010/main" val="3266198291"/>
              </p:ext>
            </p:extLst>
          </p:nvPr>
        </p:nvGraphicFramePr>
        <p:xfrm>
          <a:off x="1217221" y="3968338"/>
          <a:ext cx="5208557" cy="2783394"/>
        </p:xfrm>
        <a:graphic>
          <a:graphicData uri="http://schemas.openxmlformats.org/drawingml/2006/table">
            <a:tbl>
              <a:tblPr firstRow="1" bandRow="1">
                <a:tableStyleId>{5C22544A-7EE6-4342-B048-85BDC9FD1C3A}</a:tableStyleId>
              </a:tblPr>
              <a:tblGrid>
                <a:gridCol w="2574264">
                  <a:extLst>
                    <a:ext uri="{9D8B030D-6E8A-4147-A177-3AD203B41FA5}">
                      <a16:colId xmlns:a16="http://schemas.microsoft.com/office/drawing/2014/main" val="2993725803"/>
                    </a:ext>
                  </a:extLst>
                </a:gridCol>
                <a:gridCol w="2634293">
                  <a:extLst>
                    <a:ext uri="{9D8B030D-6E8A-4147-A177-3AD203B41FA5}">
                      <a16:colId xmlns:a16="http://schemas.microsoft.com/office/drawing/2014/main" val="3148614197"/>
                    </a:ext>
                  </a:extLst>
                </a:gridCol>
              </a:tblGrid>
              <a:tr h="445324">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467614">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0.85</a:t>
                      </a:r>
                      <a:endParaRPr lang="en-US"/>
                    </a:p>
                  </a:txBody>
                  <a:tcPr marL="0" marR="0" marT="0" marB="0" anchor="ctr"/>
                </a:tc>
                <a:extLst>
                  <a:ext uri="{0D108BD9-81ED-4DB2-BD59-A6C34878D82A}">
                    <a16:rowId xmlns:a16="http://schemas.microsoft.com/office/drawing/2014/main" val="3150456125"/>
                  </a:ext>
                </a:extLst>
              </a:tr>
              <a:tr h="467614">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2.79 deg</a:t>
                      </a:r>
                      <a:endParaRPr lang="en-US"/>
                    </a:p>
                  </a:txBody>
                  <a:tcPr marL="0" marR="0" marT="0" marB="0" anchor="ctr"/>
                </a:tc>
                <a:extLst>
                  <a:ext uri="{0D108BD9-81ED-4DB2-BD59-A6C34878D82A}">
                    <a16:rowId xmlns:a16="http://schemas.microsoft.com/office/drawing/2014/main" val="48972857"/>
                  </a:ext>
                </a:extLst>
              </a:tr>
              <a:tr h="467614">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Turbulent – 20 Million Re</a:t>
                      </a:r>
                      <a:endParaRPr lang="en-US"/>
                    </a:p>
                  </a:txBody>
                  <a:tcPr marL="0" marR="0" marT="0" marB="0" anchor="ctr"/>
                </a:tc>
                <a:extLst>
                  <a:ext uri="{0D108BD9-81ED-4DB2-BD59-A6C34878D82A}">
                    <a16:rowId xmlns:a16="http://schemas.microsoft.com/office/drawing/2014/main" val="1580066468"/>
                  </a:ext>
                </a:extLst>
              </a:tr>
              <a:tr h="467614">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RANS</a:t>
                      </a:r>
                    </a:p>
                  </a:txBody>
                  <a:tcPr marL="0" marR="0" marT="0" marB="0" anchor="ctr"/>
                </a:tc>
                <a:extLst>
                  <a:ext uri="{0D108BD9-81ED-4DB2-BD59-A6C34878D82A}">
                    <a16:rowId xmlns:a16="http://schemas.microsoft.com/office/drawing/2014/main" val="4273168801"/>
                  </a:ext>
                </a:extLst>
              </a:tr>
              <a:tr h="467614">
                <a:tc>
                  <a:txBody>
                    <a:bodyPr/>
                    <a:lstStyle/>
                    <a:p>
                      <a:pPr marL="0" lvl="0" algn="ctr">
                        <a:spcBef>
                          <a:spcPts val="0"/>
                        </a:spcBef>
                        <a:spcAft>
                          <a:spcPts val="0"/>
                        </a:spcAft>
                        <a:buNone/>
                      </a:pPr>
                      <a:r>
                        <a:rPr lang="en-US" sz="1800" kern="1200">
                          <a:effectLst/>
                        </a:rPr>
                        <a:t>Cd reduction</a:t>
                      </a:r>
                    </a:p>
                  </a:txBody>
                  <a:tcPr marL="0" marR="0" marT="0" marB="0" anchor="ctr"/>
                </a:tc>
                <a:tc>
                  <a:txBody>
                    <a:bodyPr/>
                    <a:lstStyle/>
                    <a:p>
                      <a:pPr marL="0" lvl="0" algn="ctr">
                        <a:spcBef>
                          <a:spcPts val="0"/>
                        </a:spcBef>
                        <a:spcAft>
                          <a:spcPts val="0"/>
                        </a:spcAft>
                        <a:buNone/>
                      </a:pPr>
                      <a:r>
                        <a:rPr lang="en-US" sz="1800" kern="1200">
                          <a:effectLst/>
                        </a:rPr>
                        <a:t>49%</a:t>
                      </a:r>
                    </a:p>
                  </a:txBody>
                  <a:tcPr marL="0" marR="0" marT="0" marB="0" anchor="ctr"/>
                </a:tc>
                <a:extLst>
                  <a:ext uri="{0D108BD9-81ED-4DB2-BD59-A6C34878D82A}">
                    <a16:rowId xmlns:a16="http://schemas.microsoft.com/office/drawing/2014/main" val="2999049862"/>
                  </a:ext>
                </a:extLst>
              </a:tr>
            </a:tbl>
          </a:graphicData>
        </a:graphic>
      </p:graphicFrame>
      <p:pic>
        <p:nvPicPr>
          <p:cNvPr id="3" name="Picture 4" descr="A picture containing text, font, handwriting, screenshot&#10;&#10;Description automatically generated">
            <a:extLst>
              <a:ext uri="{FF2B5EF4-FFF2-40B4-BE49-F238E27FC236}">
                <a16:creationId xmlns:a16="http://schemas.microsoft.com/office/drawing/2014/main" id="{85CFD1FE-44D5-0391-7341-30D4A28AB2A1}"/>
              </a:ext>
            </a:extLst>
          </p:cNvPr>
          <p:cNvPicPr>
            <a:picLocks noChangeAspect="1"/>
          </p:cNvPicPr>
          <p:nvPr/>
        </p:nvPicPr>
        <p:blipFill>
          <a:blip r:embed="rId2"/>
          <a:stretch>
            <a:fillRect/>
          </a:stretch>
        </p:blipFill>
        <p:spPr>
          <a:xfrm>
            <a:off x="1696192" y="1593994"/>
            <a:ext cx="4138550" cy="2274661"/>
          </a:xfrm>
          <a:prstGeom prst="rect">
            <a:avLst/>
          </a:prstGeom>
        </p:spPr>
      </p:pic>
      <p:pic>
        <p:nvPicPr>
          <p:cNvPr id="5" name="Picture 5" descr="A picture containing text, sketch, diagram, drawing&#10;&#10;Description automatically generated">
            <a:extLst>
              <a:ext uri="{FF2B5EF4-FFF2-40B4-BE49-F238E27FC236}">
                <a16:creationId xmlns:a16="http://schemas.microsoft.com/office/drawing/2014/main" id="{419B8675-7C50-6083-D073-ECD90E3E1489}"/>
              </a:ext>
            </a:extLst>
          </p:cNvPr>
          <p:cNvPicPr>
            <a:picLocks noChangeAspect="1"/>
          </p:cNvPicPr>
          <p:nvPr/>
        </p:nvPicPr>
        <p:blipFill>
          <a:blip r:embed="rId3"/>
          <a:stretch>
            <a:fillRect/>
          </a:stretch>
        </p:blipFill>
        <p:spPr>
          <a:xfrm>
            <a:off x="7267699" y="2337847"/>
            <a:ext cx="3930732" cy="3488592"/>
          </a:xfrm>
          <a:prstGeom prst="rect">
            <a:avLst/>
          </a:prstGeom>
        </p:spPr>
      </p:pic>
    </p:spTree>
    <p:extLst>
      <p:ext uri="{BB962C8B-B14F-4D97-AF65-F5344CB8AC3E}">
        <p14:creationId xmlns:p14="http://schemas.microsoft.com/office/powerpoint/2010/main" val="427931002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Case2</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31</a:t>
            </a:fld>
            <a:endParaRPr lang="en-US"/>
          </a:p>
        </p:txBody>
      </p:sp>
      <p:pic>
        <p:nvPicPr>
          <p:cNvPr id="6" name="Picture 6" descr="A picture containing text, screenshot, line, plot&#10;&#10;Description automatically generated">
            <a:extLst>
              <a:ext uri="{FF2B5EF4-FFF2-40B4-BE49-F238E27FC236}">
                <a16:creationId xmlns:a16="http://schemas.microsoft.com/office/drawing/2014/main" id="{52A2A464-E0B6-53A5-C55C-2945927F8F02}"/>
              </a:ext>
            </a:extLst>
          </p:cNvPr>
          <p:cNvPicPr>
            <a:picLocks noChangeAspect="1"/>
          </p:cNvPicPr>
          <p:nvPr/>
        </p:nvPicPr>
        <p:blipFill>
          <a:blip r:embed="rId2"/>
          <a:stretch>
            <a:fillRect/>
          </a:stretch>
        </p:blipFill>
        <p:spPr>
          <a:xfrm>
            <a:off x="6099959" y="2296887"/>
            <a:ext cx="5514108" cy="3679370"/>
          </a:xfrm>
          <a:prstGeom prst="rect">
            <a:avLst/>
          </a:prstGeom>
        </p:spPr>
      </p:pic>
      <p:pic>
        <p:nvPicPr>
          <p:cNvPr id="7" name="Picture 8" descr="A picture containing drawing, line, sketch, diagram&#10;&#10;Description automatically generated">
            <a:extLst>
              <a:ext uri="{FF2B5EF4-FFF2-40B4-BE49-F238E27FC236}">
                <a16:creationId xmlns:a16="http://schemas.microsoft.com/office/drawing/2014/main" id="{DF1BEE51-F28F-20A4-94C4-923A4A510363}"/>
              </a:ext>
            </a:extLst>
          </p:cNvPr>
          <p:cNvPicPr>
            <a:picLocks noChangeAspect="1"/>
          </p:cNvPicPr>
          <p:nvPr/>
        </p:nvPicPr>
        <p:blipFill>
          <a:blip r:embed="rId3"/>
          <a:stretch>
            <a:fillRect/>
          </a:stretch>
        </p:blipFill>
        <p:spPr>
          <a:xfrm>
            <a:off x="1428997" y="2080548"/>
            <a:ext cx="4286992" cy="3815163"/>
          </a:xfrm>
          <a:prstGeom prst="rect">
            <a:avLst/>
          </a:prstGeom>
        </p:spPr>
      </p:pic>
    </p:spTree>
    <p:extLst>
      <p:ext uri="{BB962C8B-B14F-4D97-AF65-F5344CB8AC3E}">
        <p14:creationId xmlns:p14="http://schemas.microsoft.com/office/powerpoint/2010/main" val="258965789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 3</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32</a:t>
            </a:fld>
            <a:endParaRPr lang="en-US"/>
          </a:p>
        </p:txBody>
      </p:sp>
      <p:pic>
        <p:nvPicPr>
          <p:cNvPr id="5" name="Picture 8">
            <a:extLst>
              <a:ext uri="{FF2B5EF4-FFF2-40B4-BE49-F238E27FC236}">
                <a16:creationId xmlns:a16="http://schemas.microsoft.com/office/drawing/2014/main" id="{1AD51BEE-9A7A-917E-AE0F-57960A7896C6}"/>
              </a:ext>
            </a:extLst>
          </p:cNvPr>
          <p:cNvPicPr>
            <a:picLocks noChangeAspect="1"/>
          </p:cNvPicPr>
          <p:nvPr/>
        </p:nvPicPr>
        <p:blipFill>
          <a:blip r:embed="rId2"/>
          <a:stretch>
            <a:fillRect/>
          </a:stretch>
        </p:blipFill>
        <p:spPr>
          <a:xfrm>
            <a:off x="7366660" y="1843042"/>
            <a:ext cx="4227615" cy="3765682"/>
          </a:xfrm>
          <a:prstGeom prst="rect">
            <a:avLst/>
          </a:prstGeom>
        </p:spPr>
      </p:pic>
      <p:graphicFrame>
        <p:nvGraphicFramePr>
          <p:cNvPr id="11" name="Table 10">
            <a:extLst>
              <a:ext uri="{FF2B5EF4-FFF2-40B4-BE49-F238E27FC236}">
                <a16:creationId xmlns:a16="http://schemas.microsoft.com/office/drawing/2014/main" id="{56C6A488-9E52-887B-FE4B-CBB7A2564899}"/>
              </a:ext>
            </a:extLst>
          </p:cNvPr>
          <p:cNvGraphicFramePr>
            <a:graphicFrameLocks noGrp="1"/>
          </p:cNvGraphicFramePr>
          <p:nvPr>
            <p:extLst>
              <p:ext uri="{D42A27DB-BD31-4B8C-83A1-F6EECF244321}">
                <p14:modId xmlns:p14="http://schemas.microsoft.com/office/powerpoint/2010/main" val="3338442613"/>
              </p:ext>
            </p:extLst>
          </p:nvPr>
        </p:nvGraphicFramePr>
        <p:xfrm>
          <a:off x="1009403" y="4453247"/>
          <a:ext cx="5245667" cy="2149539"/>
        </p:xfrm>
        <a:graphic>
          <a:graphicData uri="http://schemas.openxmlformats.org/drawingml/2006/table">
            <a:tbl>
              <a:tblPr firstRow="1" bandRow="1">
                <a:tableStyleId>{5C22544A-7EE6-4342-B048-85BDC9FD1C3A}</a:tableStyleId>
              </a:tblPr>
              <a:tblGrid>
                <a:gridCol w="2592605">
                  <a:extLst>
                    <a:ext uri="{9D8B030D-6E8A-4147-A177-3AD203B41FA5}">
                      <a16:colId xmlns:a16="http://schemas.microsoft.com/office/drawing/2014/main" val="2993725803"/>
                    </a:ext>
                  </a:extLst>
                </a:gridCol>
                <a:gridCol w="2653062">
                  <a:extLst>
                    <a:ext uri="{9D8B030D-6E8A-4147-A177-3AD203B41FA5}">
                      <a16:colId xmlns:a16="http://schemas.microsoft.com/office/drawing/2014/main" val="3148614197"/>
                    </a:ext>
                  </a:extLst>
                </a:gridCol>
              </a:tblGrid>
              <a:tr h="342405">
                <a:tc>
                  <a:txBody>
                    <a:bodyPr/>
                    <a:lstStyle/>
                    <a:p>
                      <a:pPr marL="0" lvl="0" algn="ctr">
                        <a:spcBef>
                          <a:spcPts val="0"/>
                        </a:spcBef>
                        <a:spcAft>
                          <a:spcPts val="0"/>
                        </a:spcAft>
                        <a:buNone/>
                      </a:pPr>
                      <a:r>
                        <a:rPr lang="en-US" sz="1800" kern="1200">
                          <a:effectLst/>
                        </a:rPr>
                        <a:t>Parameters</a:t>
                      </a:r>
                      <a:endParaRPr lang="en-US"/>
                    </a:p>
                  </a:txBody>
                  <a:tcPr marL="0" marR="0" marT="0" marB="0" anchor="ctr"/>
                </a:tc>
                <a:tc>
                  <a:txBody>
                    <a:bodyPr/>
                    <a:lstStyle/>
                    <a:p>
                      <a:pPr marL="0" lvl="0" algn="ctr">
                        <a:spcBef>
                          <a:spcPts val="0"/>
                        </a:spcBef>
                        <a:spcAft>
                          <a:spcPts val="0"/>
                        </a:spcAft>
                        <a:buNone/>
                      </a:pPr>
                      <a:r>
                        <a:rPr lang="en-US" sz="1800" kern="1200">
                          <a:effectLst/>
                        </a:rPr>
                        <a:t>Values</a:t>
                      </a:r>
                      <a:endParaRPr lang="en-US"/>
                    </a:p>
                  </a:txBody>
                  <a:tcPr marL="0" marR="0" marT="0" marB="0" anchor="ctr"/>
                </a:tc>
                <a:extLst>
                  <a:ext uri="{0D108BD9-81ED-4DB2-BD59-A6C34878D82A}">
                    <a16:rowId xmlns:a16="http://schemas.microsoft.com/office/drawing/2014/main" val="1879795156"/>
                  </a:ext>
                </a:extLst>
              </a:tr>
              <a:tr h="361427">
                <a:tc>
                  <a:txBody>
                    <a:bodyPr/>
                    <a:lstStyle/>
                    <a:p>
                      <a:pPr marL="0" algn="ctr" rtl="0" eaLnBrk="1" latinLnBrk="0" hangingPunct="1">
                        <a:spcBef>
                          <a:spcPts val="0"/>
                        </a:spcBef>
                        <a:spcAft>
                          <a:spcPts val="0"/>
                        </a:spcAft>
                      </a:pPr>
                      <a:r>
                        <a:rPr lang="en-US" sz="1800" kern="1200">
                          <a:effectLst/>
                        </a:rPr>
                        <a:t>Mach no.</a:t>
                      </a:r>
                      <a:endParaRPr lang="en-US" err="1">
                        <a:effectLst/>
                      </a:endParaRPr>
                    </a:p>
                  </a:txBody>
                  <a:tcPr marL="0" marR="0" marT="0" marB="0" anchor="ctr"/>
                </a:tc>
                <a:tc>
                  <a:txBody>
                    <a:bodyPr/>
                    <a:lstStyle/>
                    <a:p>
                      <a:pPr marL="0" lvl="0" algn="ctr">
                        <a:spcBef>
                          <a:spcPts val="0"/>
                        </a:spcBef>
                        <a:spcAft>
                          <a:spcPts val="0"/>
                        </a:spcAft>
                        <a:buNone/>
                      </a:pPr>
                      <a:r>
                        <a:rPr lang="en-US" sz="1800" kern="1200">
                          <a:effectLst/>
                        </a:rPr>
                        <a:t>0.839</a:t>
                      </a:r>
                      <a:endParaRPr lang="en-US"/>
                    </a:p>
                  </a:txBody>
                  <a:tcPr marL="0" marR="0" marT="0" marB="0" anchor="ctr"/>
                </a:tc>
                <a:extLst>
                  <a:ext uri="{0D108BD9-81ED-4DB2-BD59-A6C34878D82A}">
                    <a16:rowId xmlns:a16="http://schemas.microsoft.com/office/drawing/2014/main" val="3150456125"/>
                  </a:ext>
                </a:extLst>
              </a:tr>
              <a:tr h="361427">
                <a:tc>
                  <a:txBody>
                    <a:bodyPr/>
                    <a:lstStyle/>
                    <a:p>
                      <a:pPr marL="0" lvl="0" algn="ctr">
                        <a:spcBef>
                          <a:spcPts val="0"/>
                        </a:spcBef>
                        <a:spcAft>
                          <a:spcPts val="0"/>
                        </a:spcAft>
                        <a:buNone/>
                      </a:pPr>
                      <a:r>
                        <a:rPr lang="en-US" sz="1800" kern="1200" err="1">
                          <a:effectLst/>
                        </a:rPr>
                        <a:t>AoA</a:t>
                      </a:r>
                      <a:endParaRPr lang="en-US" err="1"/>
                    </a:p>
                  </a:txBody>
                  <a:tcPr marL="0" marR="0" marT="0" marB="0" anchor="ctr"/>
                </a:tc>
                <a:tc>
                  <a:txBody>
                    <a:bodyPr/>
                    <a:lstStyle/>
                    <a:p>
                      <a:pPr marL="0" lvl="0" algn="ctr">
                        <a:spcBef>
                          <a:spcPts val="0"/>
                        </a:spcBef>
                        <a:spcAft>
                          <a:spcPts val="0"/>
                        </a:spcAft>
                        <a:buNone/>
                      </a:pPr>
                      <a:r>
                        <a:rPr lang="en-US" sz="1800" kern="1200">
                          <a:effectLst/>
                        </a:rPr>
                        <a:t>3.06 deg</a:t>
                      </a:r>
                      <a:endParaRPr lang="en-US"/>
                    </a:p>
                  </a:txBody>
                  <a:tcPr marL="0" marR="0" marT="0" marB="0" anchor="ctr"/>
                </a:tc>
                <a:extLst>
                  <a:ext uri="{0D108BD9-81ED-4DB2-BD59-A6C34878D82A}">
                    <a16:rowId xmlns:a16="http://schemas.microsoft.com/office/drawing/2014/main" val="48972857"/>
                  </a:ext>
                </a:extLst>
              </a:tr>
              <a:tr h="361427">
                <a:tc>
                  <a:txBody>
                    <a:bodyPr/>
                    <a:lstStyle/>
                    <a:p>
                      <a:pPr marL="0" lvl="0" algn="ctr">
                        <a:spcBef>
                          <a:spcPts val="0"/>
                        </a:spcBef>
                        <a:spcAft>
                          <a:spcPts val="0"/>
                        </a:spcAft>
                        <a:buNone/>
                      </a:pPr>
                      <a:r>
                        <a:rPr lang="en-US" sz="1800" kern="1200">
                          <a:effectLst/>
                        </a:rPr>
                        <a:t>Flow</a:t>
                      </a:r>
                      <a:endParaRPr lang="en-US"/>
                    </a:p>
                  </a:txBody>
                  <a:tcPr marL="0" marR="0" marT="0" marB="0" anchor="ctr"/>
                </a:tc>
                <a:tc>
                  <a:txBody>
                    <a:bodyPr/>
                    <a:lstStyle/>
                    <a:p>
                      <a:pPr marL="0" lvl="0" algn="ctr">
                        <a:spcBef>
                          <a:spcPts val="0"/>
                        </a:spcBef>
                        <a:spcAft>
                          <a:spcPts val="0"/>
                        </a:spcAft>
                        <a:buNone/>
                      </a:pPr>
                      <a:r>
                        <a:rPr lang="en-US" sz="1800" kern="1200">
                          <a:effectLst/>
                        </a:rPr>
                        <a:t>Turbulent – 11 Million Re</a:t>
                      </a:r>
                      <a:endParaRPr lang="en-US"/>
                    </a:p>
                  </a:txBody>
                  <a:tcPr marL="0" marR="0" marT="0" marB="0" anchor="ctr"/>
                </a:tc>
                <a:extLst>
                  <a:ext uri="{0D108BD9-81ED-4DB2-BD59-A6C34878D82A}">
                    <a16:rowId xmlns:a16="http://schemas.microsoft.com/office/drawing/2014/main" val="1580066468"/>
                  </a:ext>
                </a:extLst>
              </a:tr>
              <a:tr h="361427">
                <a:tc>
                  <a:txBody>
                    <a:bodyPr/>
                    <a:lstStyle/>
                    <a:p>
                      <a:pPr marL="0" lvl="0" algn="ctr">
                        <a:spcBef>
                          <a:spcPts val="0"/>
                        </a:spcBef>
                        <a:spcAft>
                          <a:spcPts val="0"/>
                        </a:spcAft>
                        <a:buNone/>
                      </a:pPr>
                      <a:r>
                        <a:rPr lang="en-US" sz="1800" kern="1200">
                          <a:effectLst/>
                        </a:rPr>
                        <a:t>Solver</a:t>
                      </a:r>
                    </a:p>
                  </a:txBody>
                  <a:tcPr marL="0" marR="0" marT="0" marB="0" anchor="ctr"/>
                </a:tc>
                <a:tc>
                  <a:txBody>
                    <a:bodyPr/>
                    <a:lstStyle/>
                    <a:p>
                      <a:pPr marL="0" lvl="0" algn="ctr">
                        <a:spcBef>
                          <a:spcPts val="0"/>
                        </a:spcBef>
                        <a:spcAft>
                          <a:spcPts val="0"/>
                        </a:spcAft>
                        <a:buNone/>
                      </a:pPr>
                      <a:r>
                        <a:rPr lang="en-US" sz="1800" kern="1200">
                          <a:effectLst/>
                        </a:rPr>
                        <a:t>RANS</a:t>
                      </a:r>
                    </a:p>
                  </a:txBody>
                  <a:tcPr marL="0" marR="0" marT="0" marB="0" anchor="ctr"/>
                </a:tc>
                <a:extLst>
                  <a:ext uri="{0D108BD9-81ED-4DB2-BD59-A6C34878D82A}">
                    <a16:rowId xmlns:a16="http://schemas.microsoft.com/office/drawing/2014/main" val="4273168801"/>
                  </a:ext>
                </a:extLst>
              </a:tr>
              <a:tr h="361426">
                <a:tc>
                  <a:txBody>
                    <a:bodyPr/>
                    <a:lstStyle/>
                    <a:p>
                      <a:pPr marL="0" lvl="0" algn="ctr">
                        <a:spcBef>
                          <a:spcPts val="0"/>
                        </a:spcBef>
                        <a:spcAft>
                          <a:spcPts val="0"/>
                        </a:spcAft>
                        <a:buNone/>
                      </a:pPr>
                      <a:r>
                        <a:rPr lang="en-US" sz="1800" kern="1200">
                          <a:effectLst/>
                        </a:rPr>
                        <a:t>DV</a:t>
                      </a:r>
                    </a:p>
                  </a:txBody>
                  <a:tcPr marL="0" marR="0" marT="0" marB="0" anchor="ctr"/>
                </a:tc>
                <a:tc>
                  <a:txBody>
                    <a:bodyPr/>
                    <a:lstStyle/>
                    <a:p>
                      <a:pPr marL="0" lvl="0" algn="ctr">
                        <a:spcBef>
                          <a:spcPts val="0"/>
                        </a:spcBef>
                        <a:spcAft>
                          <a:spcPts val="0"/>
                        </a:spcAft>
                        <a:buNone/>
                      </a:pPr>
                      <a:r>
                        <a:rPr lang="en-US" sz="1800" kern="1200">
                          <a:effectLst/>
                        </a:rPr>
                        <a:t>144 shape + 6 twist</a:t>
                      </a:r>
                    </a:p>
                  </a:txBody>
                  <a:tcPr marL="0" marR="0" marT="0" marB="0" anchor="ctr"/>
                </a:tc>
                <a:extLst>
                  <a:ext uri="{0D108BD9-81ED-4DB2-BD59-A6C34878D82A}">
                    <a16:rowId xmlns:a16="http://schemas.microsoft.com/office/drawing/2014/main" val="2999049862"/>
                  </a:ext>
                </a:extLst>
              </a:tr>
            </a:tbl>
          </a:graphicData>
        </a:graphic>
      </p:graphicFrame>
      <p:pic>
        <p:nvPicPr>
          <p:cNvPr id="3" name="Picture 4" descr="A picture containing text, handwriting, font, screenshot&#10;&#10;Description automatically generated">
            <a:extLst>
              <a:ext uri="{FF2B5EF4-FFF2-40B4-BE49-F238E27FC236}">
                <a16:creationId xmlns:a16="http://schemas.microsoft.com/office/drawing/2014/main" id="{AB206846-7C37-06E8-3768-2576745F73B3}"/>
              </a:ext>
            </a:extLst>
          </p:cNvPr>
          <p:cNvPicPr>
            <a:picLocks noChangeAspect="1"/>
          </p:cNvPicPr>
          <p:nvPr/>
        </p:nvPicPr>
        <p:blipFill>
          <a:blip r:embed="rId3"/>
          <a:stretch>
            <a:fillRect/>
          </a:stretch>
        </p:blipFill>
        <p:spPr>
          <a:xfrm>
            <a:off x="617517" y="1045761"/>
            <a:ext cx="4197927" cy="2846632"/>
          </a:xfrm>
          <a:prstGeom prst="rect">
            <a:avLst/>
          </a:prstGeom>
        </p:spPr>
      </p:pic>
    </p:spTree>
    <p:extLst>
      <p:ext uri="{BB962C8B-B14F-4D97-AF65-F5344CB8AC3E}">
        <p14:creationId xmlns:p14="http://schemas.microsoft.com/office/powerpoint/2010/main" val="206168584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 3</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33</a:t>
            </a:fld>
            <a:endParaRPr lang="en-US"/>
          </a:p>
        </p:txBody>
      </p:sp>
      <p:pic>
        <p:nvPicPr>
          <p:cNvPr id="6" name="Picture 6" descr="A picture containing text, screenshot, number, font&#10;&#10;Description automatically generated">
            <a:extLst>
              <a:ext uri="{FF2B5EF4-FFF2-40B4-BE49-F238E27FC236}">
                <a16:creationId xmlns:a16="http://schemas.microsoft.com/office/drawing/2014/main" id="{4F2FC2F4-C6A4-284C-53E6-1CAD81628108}"/>
              </a:ext>
            </a:extLst>
          </p:cNvPr>
          <p:cNvPicPr>
            <a:picLocks noChangeAspect="1"/>
          </p:cNvPicPr>
          <p:nvPr/>
        </p:nvPicPr>
        <p:blipFill>
          <a:blip r:embed="rId2"/>
          <a:stretch>
            <a:fillRect/>
          </a:stretch>
        </p:blipFill>
        <p:spPr>
          <a:xfrm>
            <a:off x="1607128" y="1715048"/>
            <a:ext cx="4841173" cy="4922216"/>
          </a:xfrm>
          <a:prstGeom prst="rect">
            <a:avLst/>
          </a:prstGeom>
        </p:spPr>
      </p:pic>
      <p:pic>
        <p:nvPicPr>
          <p:cNvPr id="13" name="Picture 14" descr="A picture containing text, diagram, line, sketch&#10;&#10;Description automatically generated">
            <a:extLst>
              <a:ext uri="{FF2B5EF4-FFF2-40B4-BE49-F238E27FC236}">
                <a16:creationId xmlns:a16="http://schemas.microsoft.com/office/drawing/2014/main" id="{93C5500F-52A1-4A5F-6C80-AE156246CBFC}"/>
              </a:ext>
            </a:extLst>
          </p:cNvPr>
          <p:cNvPicPr>
            <a:picLocks noChangeAspect="1"/>
          </p:cNvPicPr>
          <p:nvPr/>
        </p:nvPicPr>
        <p:blipFill>
          <a:blip r:embed="rId3"/>
          <a:stretch>
            <a:fillRect/>
          </a:stretch>
        </p:blipFill>
        <p:spPr>
          <a:xfrm>
            <a:off x="6782789" y="2139925"/>
            <a:ext cx="4247407" cy="3795371"/>
          </a:xfrm>
          <a:prstGeom prst="rect">
            <a:avLst/>
          </a:prstGeom>
        </p:spPr>
      </p:pic>
    </p:spTree>
    <p:extLst>
      <p:ext uri="{BB962C8B-B14F-4D97-AF65-F5344CB8AC3E}">
        <p14:creationId xmlns:p14="http://schemas.microsoft.com/office/powerpoint/2010/main" val="12816411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 3</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34</a:t>
            </a:fld>
            <a:endParaRPr lang="en-US"/>
          </a:p>
        </p:txBody>
      </p:sp>
      <p:pic>
        <p:nvPicPr>
          <p:cNvPr id="3" name="Picture 4" descr="A picture containing text, screenshot, colorfulness, graphics&#10;&#10;Description automatically generated">
            <a:extLst>
              <a:ext uri="{FF2B5EF4-FFF2-40B4-BE49-F238E27FC236}">
                <a16:creationId xmlns:a16="http://schemas.microsoft.com/office/drawing/2014/main" id="{87EF1AF6-33A9-15FA-F276-793F0EBC41B3}"/>
              </a:ext>
            </a:extLst>
          </p:cNvPr>
          <p:cNvPicPr>
            <a:picLocks noChangeAspect="1"/>
          </p:cNvPicPr>
          <p:nvPr/>
        </p:nvPicPr>
        <p:blipFill>
          <a:blip r:embed="rId2"/>
          <a:stretch>
            <a:fillRect/>
          </a:stretch>
        </p:blipFill>
        <p:spPr>
          <a:xfrm>
            <a:off x="1339933" y="2070653"/>
            <a:ext cx="4702628" cy="4181319"/>
          </a:xfrm>
          <a:prstGeom prst="rect">
            <a:avLst/>
          </a:prstGeom>
        </p:spPr>
      </p:pic>
      <p:pic>
        <p:nvPicPr>
          <p:cNvPr id="5" name="Picture 6" descr="A picture containing screenshot, text, colorfulness, diagram&#10;&#10;Description automatically generated">
            <a:extLst>
              <a:ext uri="{FF2B5EF4-FFF2-40B4-BE49-F238E27FC236}">
                <a16:creationId xmlns:a16="http://schemas.microsoft.com/office/drawing/2014/main" id="{C2E96855-8A78-6FE7-CCDF-D6517D2AB1E9}"/>
              </a:ext>
            </a:extLst>
          </p:cNvPr>
          <p:cNvPicPr>
            <a:picLocks noChangeAspect="1"/>
          </p:cNvPicPr>
          <p:nvPr/>
        </p:nvPicPr>
        <p:blipFill>
          <a:blip r:embed="rId3"/>
          <a:stretch>
            <a:fillRect/>
          </a:stretch>
        </p:blipFill>
        <p:spPr>
          <a:xfrm>
            <a:off x="6386946" y="2070652"/>
            <a:ext cx="4771902" cy="4220904"/>
          </a:xfrm>
          <a:prstGeom prst="rect">
            <a:avLst/>
          </a:prstGeom>
        </p:spPr>
      </p:pic>
    </p:spTree>
    <p:extLst>
      <p:ext uri="{BB962C8B-B14F-4D97-AF65-F5344CB8AC3E}">
        <p14:creationId xmlns:p14="http://schemas.microsoft.com/office/powerpoint/2010/main" val="424253428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7" descr="A picture containing text, plot, diagram, line&#10;&#10;Description automatically generated">
            <a:extLst>
              <a:ext uri="{FF2B5EF4-FFF2-40B4-BE49-F238E27FC236}">
                <a16:creationId xmlns:a16="http://schemas.microsoft.com/office/drawing/2014/main" id="{3793F277-B125-4853-92A4-AEE21492FCAD}"/>
              </a:ext>
            </a:extLst>
          </p:cNvPr>
          <p:cNvPicPr>
            <a:picLocks noChangeAspect="1"/>
          </p:cNvPicPr>
          <p:nvPr/>
        </p:nvPicPr>
        <p:blipFill rotWithShape="1">
          <a:blip r:embed="rId2"/>
          <a:srcRect t="3732" r="-2" b="14511"/>
          <a:stretch/>
        </p:blipFill>
        <p:spPr>
          <a:xfrm>
            <a:off x="198739" y="171717"/>
            <a:ext cx="5804105" cy="3167426"/>
          </a:xfrm>
          <a:prstGeom prst="rect">
            <a:avLst/>
          </a:prstGeom>
        </p:spPr>
      </p:pic>
      <p:pic>
        <p:nvPicPr>
          <p:cNvPr id="9" name="Picture 9" descr="A picture containing text, plot, line, diagram&#10;&#10;Description automatically generated">
            <a:extLst>
              <a:ext uri="{FF2B5EF4-FFF2-40B4-BE49-F238E27FC236}">
                <a16:creationId xmlns:a16="http://schemas.microsoft.com/office/drawing/2014/main" id="{97D615A9-5647-8FFF-8E9E-5215F0954880}"/>
              </a:ext>
            </a:extLst>
          </p:cNvPr>
          <p:cNvPicPr>
            <a:picLocks noChangeAspect="1"/>
          </p:cNvPicPr>
          <p:nvPr/>
        </p:nvPicPr>
        <p:blipFill rotWithShape="1">
          <a:blip r:embed="rId3"/>
          <a:srcRect t="1188" r="2" b="16970"/>
          <a:stretch/>
        </p:blipFill>
        <p:spPr>
          <a:xfrm>
            <a:off x="6195373" y="171717"/>
            <a:ext cx="5797883" cy="3167426"/>
          </a:xfrm>
          <a:prstGeom prst="rect">
            <a:avLst/>
          </a:prstGeom>
        </p:spPr>
      </p:pic>
      <p:pic>
        <p:nvPicPr>
          <p:cNvPr id="6" name="Picture 6" descr="A picture containing text, plot, screenshot, line&#10;&#10;Description automatically generated">
            <a:extLst>
              <a:ext uri="{FF2B5EF4-FFF2-40B4-BE49-F238E27FC236}">
                <a16:creationId xmlns:a16="http://schemas.microsoft.com/office/drawing/2014/main" id="{D93E4507-6C91-20AE-10A4-35B719E9F5CE}"/>
              </a:ext>
            </a:extLst>
          </p:cNvPr>
          <p:cNvPicPr>
            <a:picLocks noChangeAspect="1"/>
          </p:cNvPicPr>
          <p:nvPr/>
        </p:nvPicPr>
        <p:blipFill rotWithShape="1">
          <a:blip r:embed="rId4"/>
          <a:srcRect t="4691" r="-2" b="23295"/>
          <a:stretch/>
        </p:blipFill>
        <p:spPr>
          <a:xfrm>
            <a:off x="198739" y="3510858"/>
            <a:ext cx="5804105" cy="2789948"/>
          </a:xfrm>
          <a:prstGeom prst="rect">
            <a:avLst/>
          </a:prstGeom>
        </p:spPr>
      </p:pic>
      <p:pic>
        <p:nvPicPr>
          <p:cNvPr id="8" name="Picture 8" descr="A picture containing text, plot, diagram, line&#10;&#10;Description automatically generated">
            <a:extLst>
              <a:ext uri="{FF2B5EF4-FFF2-40B4-BE49-F238E27FC236}">
                <a16:creationId xmlns:a16="http://schemas.microsoft.com/office/drawing/2014/main" id="{F4B74834-9EF3-7FDB-67DA-37CCED91DD67}"/>
              </a:ext>
            </a:extLst>
          </p:cNvPr>
          <p:cNvPicPr>
            <a:picLocks noChangeAspect="1"/>
          </p:cNvPicPr>
          <p:nvPr/>
        </p:nvPicPr>
        <p:blipFill rotWithShape="1">
          <a:blip r:embed="rId5"/>
          <a:srcRect t="8571" r="2" b="19340"/>
          <a:stretch/>
        </p:blipFill>
        <p:spPr>
          <a:xfrm>
            <a:off x="6195372" y="3510858"/>
            <a:ext cx="5797883" cy="2789948"/>
          </a:xfrm>
          <a:prstGeom prst="rect">
            <a:avLst/>
          </a:prstGeom>
        </p:spPr>
      </p:pic>
      <p:sp>
        <p:nvSpPr>
          <p:cNvPr id="4" name="Slide Number Placeholder 3">
            <a:extLst>
              <a:ext uri="{FF2B5EF4-FFF2-40B4-BE49-F238E27FC236}">
                <a16:creationId xmlns:a16="http://schemas.microsoft.com/office/drawing/2014/main" id="{B4F1D40F-529E-BD88-4FE7-A10AEFFD33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35</a:t>
            </a:fld>
            <a:endParaRPr lang="en-US"/>
          </a:p>
        </p:txBody>
      </p:sp>
    </p:spTree>
    <p:extLst>
      <p:ext uri="{BB962C8B-B14F-4D97-AF65-F5344CB8AC3E}">
        <p14:creationId xmlns:p14="http://schemas.microsoft.com/office/powerpoint/2010/main" val="2469490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Framework Testing | Case 3</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36</a:t>
            </a:fld>
            <a:endParaRPr lang="en-US"/>
          </a:p>
        </p:txBody>
      </p:sp>
      <p:pic>
        <p:nvPicPr>
          <p:cNvPr id="13" name="Picture 14">
            <a:extLst>
              <a:ext uri="{FF2B5EF4-FFF2-40B4-BE49-F238E27FC236}">
                <a16:creationId xmlns:a16="http://schemas.microsoft.com/office/drawing/2014/main" id="{5E97BC49-532B-9F22-D721-F75D8A869ACC}"/>
              </a:ext>
            </a:extLst>
          </p:cNvPr>
          <p:cNvPicPr>
            <a:picLocks noChangeAspect="1"/>
          </p:cNvPicPr>
          <p:nvPr/>
        </p:nvPicPr>
        <p:blipFill>
          <a:blip r:embed="rId2"/>
          <a:stretch>
            <a:fillRect/>
          </a:stretch>
        </p:blipFill>
        <p:spPr>
          <a:xfrm>
            <a:off x="2913413" y="1820841"/>
            <a:ext cx="7186550" cy="4770004"/>
          </a:xfrm>
          <a:prstGeom prst="rect">
            <a:avLst/>
          </a:prstGeom>
        </p:spPr>
      </p:pic>
    </p:spTree>
    <p:extLst>
      <p:ext uri="{BB962C8B-B14F-4D97-AF65-F5344CB8AC3E}">
        <p14:creationId xmlns:p14="http://schemas.microsoft.com/office/powerpoint/2010/main" val="277822716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76093-5C56-C6BA-99A9-80867B59021F}"/>
              </a:ext>
            </a:extLst>
          </p:cNvPr>
          <p:cNvSpPr>
            <a:spLocks noGrp="1"/>
          </p:cNvSpPr>
          <p:nvPr>
            <p:ph type="title"/>
          </p:nvPr>
        </p:nvSpPr>
        <p:spPr>
          <a:xfrm>
            <a:off x="619496" y="739862"/>
            <a:ext cx="11202235" cy="697202"/>
          </a:xfrm>
        </p:spPr>
        <p:txBody>
          <a:bodyPr>
            <a:normAutofit/>
          </a:bodyPr>
          <a:lstStyle/>
          <a:p>
            <a:pPr algn="ctr"/>
            <a:r>
              <a:rPr lang="en-US" sz="4000">
                <a:solidFill>
                  <a:srgbClr val="FFFFFF"/>
                </a:solidFill>
                <a:cs typeface="Calibri Light"/>
              </a:rPr>
              <a:t>Conclusion and Future Work</a:t>
            </a:r>
            <a:endParaRPr lang="en-US"/>
          </a:p>
          <a:p>
            <a:pPr algn="ctr"/>
            <a:endParaRPr lang="en-US" sz="4000">
              <a:solidFill>
                <a:srgbClr val="FFFFFF"/>
              </a:solidFill>
              <a:ea typeface="Calibri Light"/>
              <a:cs typeface="Calibri Light"/>
            </a:endParaRPr>
          </a:p>
        </p:txBody>
      </p:sp>
      <p:sp>
        <p:nvSpPr>
          <p:cNvPr id="4" name="Slide Number Placeholder 3">
            <a:extLst>
              <a:ext uri="{FF2B5EF4-FFF2-40B4-BE49-F238E27FC236}">
                <a16:creationId xmlns:a16="http://schemas.microsoft.com/office/drawing/2014/main" id="{E58340FA-89EA-5FAC-35A5-A4C93E4A0490}"/>
              </a:ext>
            </a:extLst>
          </p:cNvPr>
          <p:cNvSpPr>
            <a:spLocks noGrp="1"/>
          </p:cNvSpPr>
          <p:nvPr>
            <p:ph type="sldNum" sz="quarter" idx="12"/>
          </p:nvPr>
        </p:nvSpPr>
        <p:spPr/>
        <p:txBody>
          <a:bodyPr/>
          <a:lstStyle/>
          <a:p>
            <a:fld id="{330EA680-D336-4FF7-8B7A-9848BB0A1C32}" type="slidenum">
              <a:rPr lang="en-US" dirty="0" smtClean="0"/>
              <a:t>37</a:t>
            </a:fld>
            <a:endParaRPr lang="en-US"/>
          </a:p>
        </p:txBody>
      </p:sp>
      <p:sp>
        <p:nvSpPr>
          <p:cNvPr id="5" name="TextBox 4">
            <a:extLst>
              <a:ext uri="{FF2B5EF4-FFF2-40B4-BE49-F238E27FC236}">
                <a16:creationId xmlns:a16="http://schemas.microsoft.com/office/drawing/2014/main" id="{F41AC49D-56A2-1DB1-AFBB-E31520CEF0FB}"/>
              </a:ext>
            </a:extLst>
          </p:cNvPr>
          <p:cNvSpPr txBox="1"/>
          <p:nvPr/>
        </p:nvSpPr>
        <p:spPr>
          <a:xfrm>
            <a:off x="821209" y="1866701"/>
            <a:ext cx="9091612" cy="445747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000000"/>
                </a:solidFill>
                <a:ea typeface="Calibri"/>
                <a:cs typeface="Calibri"/>
              </a:rPr>
              <a:t>Created a MDO framework</a:t>
            </a:r>
            <a:endParaRPr lang="en-US"/>
          </a:p>
          <a:p>
            <a:pPr marL="285750" indent="-228600">
              <a:lnSpc>
                <a:spcPct val="90000"/>
              </a:lnSpc>
              <a:spcAft>
                <a:spcPts val="600"/>
              </a:spcAft>
              <a:buFont typeface="Arial" panose="020B0604020202020204" pitchFamily="34" charset="0"/>
              <a:buChar char="•"/>
            </a:pPr>
            <a:r>
              <a:rPr lang="en-US" sz="2000" dirty="0">
                <a:solidFill>
                  <a:srgbClr val="000000"/>
                </a:solidFill>
                <a:ea typeface="Calibri"/>
                <a:cs typeface="Calibri"/>
              </a:rPr>
              <a:t>Specifically vetted for 2D and 3D ASO problems</a:t>
            </a:r>
            <a:endParaRPr lang="en-US" dirty="0"/>
          </a:p>
          <a:p>
            <a:pPr marL="285750" indent="-228600">
              <a:lnSpc>
                <a:spcPct val="90000"/>
              </a:lnSpc>
              <a:spcAft>
                <a:spcPts val="600"/>
              </a:spcAft>
              <a:buFont typeface="Arial" panose="020B0604020202020204" pitchFamily="34" charset="0"/>
              <a:buChar char="•"/>
            </a:pPr>
            <a:r>
              <a:rPr lang="en-US" sz="2000" dirty="0">
                <a:solidFill>
                  <a:srgbClr val="000000"/>
                </a:solidFill>
                <a:ea typeface="Calibri"/>
                <a:cs typeface="Calibri"/>
              </a:rPr>
              <a:t>It is generalizable to incorporate other disciplines</a:t>
            </a:r>
          </a:p>
          <a:p>
            <a:pPr marL="285750" indent="-228600">
              <a:lnSpc>
                <a:spcPct val="90000"/>
              </a:lnSpc>
              <a:spcAft>
                <a:spcPts val="600"/>
              </a:spcAft>
              <a:buFont typeface="Arial" panose="020B0604020202020204" pitchFamily="34" charset="0"/>
              <a:buChar char="•"/>
            </a:pPr>
            <a:r>
              <a:rPr lang="en-US" sz="2000" dirty="0">
                <a:solidFill>
                  <a:srgbClr val="000000"/>
                </a:solidFill>
                <a:ea typeface="Calibri"/>
                <a:cs typeface="Calibri"/>
              </a:rPr>
              <a:t>RCS module is still in process</a:t>
            </a:r>
          </a:p>
          <a:p>
            <a:pPr marL="285750" indent="-228600">
              <a:lnSpc>
                <a:spcPct val="90000"/>
              </a:lnSpc>
              <a:spcAft>
                <a:spcPts val="600"/>
              </a:spcAft>
              <a:buFont typeface="Arial" panose="020B0604020202020204" pitchFamily="34" charset="0"/>
              <a:buChar char="•"/>
            </a:pPr>
            <a:endParaRPr lang="en-US" sz="2000" dirty="0">
              <a:solidFill>
                <a:srgbClr val="000000"/>
              </a:solidFill>
              <a:ea typeface="Calibri"/>
              <a:cs typeface="Calibri"/>
            </a:endParaRPr>
          </a:p>
        </p:txBody>
      </p:sp>
    </p:spTree>
    <p:extLst>
      <p:ext uri="{BB962C8B-B14F-4D97-AF65-F5344CB8AC3E}">
        <p14:creationId xmlns:p14="http://schemas.microsoft.com/office/powerpoint/2010/main" val="349557254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42A8B-E6C5-3ECE-8F7E-44D68C609BF7}"/>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Results – 2D | FEKO Benchmarking | Cylinder</a:t>
            </a:r>
          </a:p>
        </p:txBody>
      </p:sp>
      <p:sp>
        <p:nvSpPr>
          <p:cNvPr id="4" name="Slide Number Placeholder 3">
            <a:extLst>
              <a:ext uri="{FF2B5EF4-FFF2-40B4-BE49-F238E27FC236}">
                <a16:creationId xmlns:a16="http://schemas.microsoft.com/office/drawing/2014/main" id="{85074B9D-01C9-5DDF-8093-B86D622550BF}"/>
              </a:ext>
            </a:extLst>
          </p:cNvPr>
          <p:cNvSpPr>
            <a:spLocks noGrp="1"/>
          </p:cNvSpPr>
          <p:nvPr>
            <p:ph type="sldNum" sz="quarter" idx="12"/>
          </p:nvPr>
        </p:nvSpPr>
        <p:spPr/>
        <p:txBody>
          <a:bodyPr/>
          <a:lstStyle/>
          <a:p>
            <a:fld id="{330EA680-D336-4FF7-8B7A-9848BB0A1C32}" type="slidenum">
              <a:rPr lang="en-US" dirty="0" smtClean="0"/>
              <a:t>38</a:t>
            </a:fld>
            <a:endParaRPr lang="en-US"/>
          </a:p>
        </p:txBody>
      </p:sp>
      <p:pic>
        <p:nvPicPr>
          <p:cNvPr id="5" name="Picture 6" descr="Chart, line chart&#10;&#10;Description automatically generated">
            <a:extLst>
              <a:ext uri="{FF2B5EF4-FFF2-40B4-BE49-F238E27FC236}">
                <a16:creationId xmlns:a16="http://schemas.microsoft.com/office/drawing/2014/main" id="{BF0C8295-3C39-1B28-4CF3-A09A407B3AB9}"/>
              </a:ext>
            </a:extLst>
          </p:cNvPr>
          <p:cNvPicPr>
            <a:picLocks noChangeAspect="1"/>
          </p:cNvPicPr>
          <p:nvPr/>
        </p:nvPicPr>
        <p:blipFill>
          <a:blip r:embed="rId2"/>
          <a:stretch>
            <a:fillRect/>
          </a:stretch>
        </p:blipFill>
        <p:spPr>
          <a:xfrm>
            <a:off x="463640" y="2051482"/>
            <a:ext cx="5469228" cy="4064386"/>
          </a:xfrm>
          <a:prstGeom prst="rect">
            <a:avLst/>
          </a:prstGeom>
        </p:spPr>
      </p:pic>
      <p:pic>
        <p:nvPicPr>
          <p:cNvPr id="7" name="Picture 8" descr="Chart, line chart&#10;&#10;Description automatically generated">
            <a:extLst>
              <a:ext uri="{FF2B5EF4-FFF2-40B4-BE49-F238E27FC236}">
                <a16:creationId xmlns:a16="http://schemas.microsoft.com/office/drawing/2014/main" id="{BDA96F05-1DAA-5405-A154-FC705E5BAD65}"/>
              </a:ext>
            </a:extLst>
          </p:cNvPr>
          <p:cNvPicPr>
            <a:picLocks noChangeAspect="1"/>
          </p:cNvPicPr>
          <p:nvPr/>
        </p:nvPicPr>
        <p:blipFill>
          <a:blip r:embed="rId3"/>
          <a:stretch>
            <a:fillRect/>
          </a:stretch>
        </p:blipFill>
        <p:spPr>
          <a:xfrm>
            <a:off x="6095761" y="2050098"/>
            <a:ext cx="5748270" cy="4069244"/>
          </a:xfrm>
          <a:prstGeom prst="rect">
            <a:avLst/>
          </a:prstGeom>
        </p:spPr>
      </p:pic>
      <p:sp>
        <p:nvSpPr>
          <p:cNvPr id="6" name="TextBox 5">
            <a:extLst>
              <a:ext uri="{FF2B5EF4-FFF2-40B4-BE49-F238E27FC236}">
                <a16:creationId xmlns:a16="http://schemas.microsoft.com/office/drawing/2014/main" id="{E5A994E5-9EBB-9109-42B4-C67E4A69BE83}"/>
              </a:ext>
            </a:extLst>
          </p:cNvPr>
          <p:cNvSpPr txBox="1"/>
          <p:nvPr/>
        </p:nvSpPr>
        <p:spPr>
          <a:xfrm>
            <a:off x="460375" y="6265333"/>
            <a:ext cx="53445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EMCC Benchmarks</a:t>
            </a:r>
            <a:endParaRPr lang="en-US"/>
          </a:p>
        </p:txBody>
      </p:sp>
    </p:spTree>
    <p:extLst>
      <p:ext uri="{BB962C8B-B14F-4D97-AF65-F5344CB8AC3E}">
        <p14:creationId xmlns:p14="http://schemas.microsoft.com/office/powerpoint/2010/main" val="2166651284"/>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42A8B-E6C5-3ECE-8F7E-44D68C609BF7}"/>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Results – 2D | FEKO Benchmarking | Airfoil</a:t>
            </a:r>
          </a:p>
        </p:txBody>
      </p:sp>
      <p:sp>
        <p:nvSpPr>
          <p:cNvPr id="4" name="Slide Number Placeholder 3">
            <a:extLst>
              <a:ext uri="{FF2B5EF4-FFF2-40B4-BE49-F238E27FC236}">
                <a16:creationId xmlns:a16="http://schemas.microsoft.com/office/drawing/2014/main" id="{85074B9D-01C9-5DDF-8093-B86D622550BF}"/>
              </a:ext>
            </a:extLst>
          </p:cNvPr>
          <p:cNvSpPr>
            <a:spLocks noGrp="1"/>
          </p:cNvSpPr>
          <p:nvPr>
            <p:ph type="sldNum" sz="quarter" idx="12"/>
          </p:nvPr>
        </p:nvSpPr>
        <p:spPr/>
        <p:txBody>
          <a:bodyPr/>
          <a:lstStyle/>
          <a:p>
            <a:fld id="{330EA680-D336-4FF7-8B7A-9848BB0A1C32}" type="slidenum">
              <a:rPr lang="en-US" dirty="0" smtClean="0"/>
              <a:t>39</a:t>
            </a:fld>
            <a:endParaRPr lang="en-US"/>
          </a:p>
        </p:txBody>
      </p:sp>
      <p:pic>
        <p:nvPicPr>
          <p:cNvPr id="3" name="Picture 4" descr="Chart, line chart&#10;&#10;Description automatically generated">
            <a:extLst>
              <a:ext uri="{FF2B5EF4-FFF2-40B4-BE49-F238E27FC236}">
                <a16:creationId xmlns:a16="http://schemas.microsoft.com/office/drawing/2014/main" id="{543457EE-606F-7A0D-F0FF-9885F303C6C5}"/>
              </a:ext>
            </a:extLst>
          </p:cNvPr>
          <p:cNvPicPr>
            <a:picLocks noChangeAspect="1"/>
          </p:cNvPicPr>
          <p:nvPr/>
        </p:nvPicPr>
        <p:blipFill>
          <a:blip r:embed="rId2"/>
          <a:stretch>
            <a:fillRect/>
          </a:stretch>
        </p:blipFill>
        <p:spPr>
          <a:xfrm>
            <a:off x="2681817" y="1659598"/>
            <a:ext cx="6827173" cy="4974709"/>
          </a:xfrm>
          <a:prstGeom prst="rect">
            <a:avLst/>
          </a:prstGeom>
        </p:spPr>
      </p:pic>
    </p:spTree>
    <p:extLst>
      <p:ext uri="{BB962C8B-B14F-4D97-AF65-F5344CB8AC3E}">
        <p14:creationId xmlns:p14="http://schemas.microsoft.com/office/powerpoint/2010/main" val="251463075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62772"/>
            <a:ext cx="9895951" cy="1033669"/>
          </a:xfrm>
        </p:spPr>
        <p:txBody>
          <a:bodyPr>
            <a:normAutofit/>
          </a:bodyPr>
          <a:lstStyle/>
          <a:p>
            <a:pPr algn="ctr"/>
            <a:r>
              <a:rPr lang="en-US" sz="4000">
                <a:solidFill>
                  <a:srgbClr val="FFFFFF"/>
                </a:solidFill>
                <a:ea typeface="Calibri Light"/>
                <a:cs typeface="Calibri Light"/>
              </a:rPr>
              <a:t>Traditional Approach</a:t>
            </a:r>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3" name="Picture 4">
            <a:extLst>
              <a:ext uri="{FF2B5EF4-FFF2-40B4-BE49-F238E27FC236}">
                <a16:creationId xmlns:a16="http://schemas.microsoft.com/office/drawing/2014/main" id="{83F480A8-DE3C-AF08-1B54-356CC4F04379}"/>
              </a:ext>
            </a:extLst>
          </p:cNvPr>
          <p:cNvPicPr>
            <a:picLocks noChangeAspect="1"/>
          </p:cNvPicPr>
          <p:nvPr/>
        </p:nvPicPr>
        <p:blipFill rotWithShape="1">
          <a:blip r:embed="rId3"/>
          <a:srcRect r="-204" b="62110"/>
          <a:stretch/>
        </p:blipFill>
        <p:spPr>
          <a:xfrm>
            <a:off x="850006" y="1906026"/>
            <a:ext cx="10481269" cy="3358463"/>
          </a:xfrm>
          <a:prstGeom prst="rect">
            <a:avLst/>
          </a:prstGeom>
        </p:spPr>
      </p:pic>
      <p:sp>
        <p:nvSpPr>
          <p:cNvPr id="6" name="Footer Placeholder 2">
            <a:extLst>
              <a:ext uri="{FF2B5EF4-FFF2-40B4-BE49-F238E27FC236}">
                <a16:creationId xmlns:a16="http://schemas.microsoft.com/office/drawing/2014/main" id="{F8F66363-4057-9A4E-E39F-8574D4207EA6}"/>
              </a:ext>
            </a:extLst>
          </p:cNvPr>
          <p:cNvSpPr>
            <a:spLocks noGrp="1"/>
          </p:cNvSpPr>
          <p:nvPr>
            <p:ph type="ftr" sz="quarter" idx="11"/>
          </p:nvPr>
        </p:nvSpPr>
        <p:spPr>
          <a:xfrm>
            <a:off x="4050145" y="6356350"/>
            <a:ext cx="4565073" cy="376670"/>
          </a:xfrm>
        </p:spPr>
        <p:txBody>
          <a:bodyPr/>
          <a:lstStyle/>
          <a:p>
            <a:r>
              <a:rPr lang="en-US" i="1">
                <a:solidFill>
                  <a:schemeClr val="tx1"/>
                </a:solidFill>
              </a:rPr>
              <a:t>Source: Martins and Ning, </a:t>
            </a:r>
            <a:r>
              <a:rPr lang="en-US" i="1">
                <a:solidFill>
                  <a:schemeClr val="tx1"/>
                </a:solidFill>
                <a:ea typeface="+mn-lt"/>
                <a:cs typeface="+mn-lt"/>
              </a:rPr>
              <a:t>Engineering Design Optimization</a:t>
            </a:r>
            <a:endParaRPr lang="en-US" i="1">
              <a:solidFill>
                <a:schemeClr val="tx1"/>
              </a:solidFill>
              <a:ea typeface="Calibri"/>
              <a:cs typeface="Calibri"/>
            </a:endParaRPr>
          </a:p>
        </p:txBody>
      </p:sp>
      <p:sp>
        <p:nvSpPr>
          <p:cNvPr id="9" name="TextBox 8">
            <a:extLst>
              <a:ext uri="{FF2B5EF4-FFF2-40B4-BE49-F238E27FC236}">
                <a16:creationId xmlns:a16="http://schemas.microsoft.com/office/drawing/2014/main" id="{88EA0590-FAE7-1097-A781-77DE6321351D}"/>
              </a:ext>
            </a:extLst>
          </p:cNvPr>
          <p:cNvSpPr txBox="1"/>
          <p:nvPr/>
        </p:nvSpPr>
        <p:spPr>
          <a:xfrm>
            <a:off x="3090615" y="5696078"/>
            <a:ext cx="64930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But why automation? Why is a framework necessary?</a:t>
            </a:r>
            <a:endParaRPr lang="en-US"/>
          </a:p>
        </p:txBody>
      </p:sp>
    </p:spTree>
    <p:extLst>
      <p:ext uri="{BB962C8B-B14F-4D97-AF65-F5344CB8AC3E}">
        <p14:creationId xmlns:p14="http://schemas.microsoft.com/office/powerpoint/2010/main" val="170089141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03395"/>
            <a:ext cx="9895951" cy="1033669"/>
          </a:xfrm>
        </p:spPr>
        <p:txBody>
          <a:bodyPr>
            <a:normAutofit/>
          </a:bodyPr>
          <a:lstStyle/>
          <a:p>
            <a:pPr algn="ctr"/>
            <a:r>
              <a:rPr lang="en-US" sz="4000">
                <a:solidFill>
                  <a:srgbClr val="FFFFFF"/>
                </a:solidFill>
                <a:ea typeface="Calibri Light"/>
                <a:cs typeface="Calibri Light"/>
              </a:rPr>
              <a:t>New Requirements – New Approach</a:t>
            </a:r>
            <a:endParaRPr lang="en-US"/>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6" name="Footer Placeholder 2">
            <a:extLst>
              <a:ext uri="{FF2B5EF4-FFF2-40B4-BE49-F238E27FC236}">
                <a16:creationId xmlns:a16="http://schemas.microsoft.com/office/drawing/2014/main" id="{F8F66363-4057-9A4E-E39F-8574D4207EA6}"/>
              </a:ext>
            </a:extLst>
          </p:cNvPr>
          <p:cNvSpPr>
            <a:spLocks noGrp="1"/>
          </p:cNvSpPr>
          <p:nvPr>
            <p:ph type="ftr" sz="quarter" idx="11"/>
          </p:nvPr>
        </p:nvSpPr>
        <p:spPr>
          <a:xfrm>
            <a:off x="4050145" y="6356350"/>
            <a:ext cx="4565073" cy="376670"/>
          </a:xfrm>
        </p:spPr>
        <p:txBody>
          <a:bodyPr/>
          <a:lstStyle/>
          <a:p>
            <a:r>
              <a:rPr lang="en-US" i="1">
                <a:solidFill>
                  <a:schemeClr val="tx1"/>
                </a:solidFill>
              </a:rPr>
              <a:t>Source: </a:t>
            </a:r>
            <a:r>
              <a:rPr lang="en-US" i="1" err="1">
                <a:solidFill>
                  <a:schemeClr val="tx1"/>
                </a:solidFill>
              </a:rPr>
              <a:t>WarZone</a:t>
            </a:r>
            <a:r>
              <a:rPr lang="en-US" i="1">
                <a:solidFill>
                  <a:schemeClr val="tx1"/>
                </a:solidFill>
              </a:rPr>
              <a:t> Website</a:t>
            </a:r>
            <a:endParaRPr lang="en-US" i="1">
              <a:solidFill>
                <a:schemeClr val="tx1"/>
              </a:solidFill>
              <a:ea typeface="Calibri"/>
              <a:cs typeface="Calibri"/>
            </a:endParaRPr>
          </a:p>
        </p:txBody>
      </p:sp>
      <p:pic>
        <p:nvPicPr>
          <p:cNvPr id="5" name="Picture 6" descr="A picture containing aircraft, plane, transport, outdoor&#10;&#10;Description automatically generated">
            <a:extLst>
              <a:ext uri="{FF2B5EF4-FFF2-40B4-BE49-F238E27FC236}">
                <a16:creationId xmlns:a16="http://schemas.microsoft.com/office/drawing/2014/main" id="{3270106A-2A63-9E45-2078-4BB9A931FE53}"/>
              </a:ext>
            </a:extLst>
          </p:cNvPr>
          <p:cNvPicPr>
            <a:picLocks noChangeAspect="1"/>
          </p:cNvPicPr>
          <p:nvPr/>
        </p:nvPicPr>
        <p:blipFill>
          <a:blip r:embed="rId3"/>
          <a:stretch>
            <a:fillRect/>
          </a:stretch>
        </p:blipFill>
        <p:spPr>
          <a:xfrm>
            <a:off x="4949780" y="2056462"/>
            <a:ext cx="6875171" cy="3850514"/>
          </a:xfrm>
          <a:prstGeom prst="rect">
            <a:avLst/>
          </a:prstGeom>
        </p:spPr>
      </p:pic>
      <p:sp>
        <p:nvSpPr>
          <p:cNvPr id="7" name="TextBox 6">
            <a:extLst>
              <a:ext uri="{FF2B5EF4-FFF2-40B4-BE49-F238E27FC236}">
                <a16:creationId xmlns:a16="http://schemas.microsoft.com/office/drawing/2014/main" id="{2F83E7CB-64FB-792F-DE2C-4A7E1343F11D}"/>
              </a:ext>
            </a:extLst>
          </p:cNvPr>
          <p:cNvSpPr txBox="1"/>
          <p:nvPr/>
        </p:nvSpPr>
        <p:spPr>
          <a:xfrm>
            <a:off x="295140" y="2119647"/>
            <a:ext cx="4199049" cy="4024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mn-lt"/>
                <a:cs typeface="+mn-lt"/>
              </a:rPr>
              <a:t>"The Department of Defense (DoD) is seeking a concept of design (</a:t>
            </a:r>
            <a:r>
              <a:rPr lang="en-US" i="1" err="1">
                <a:ea typeface="+mn-lt"/>
                <a:cs typeface="+mn-lt"/>
              </a:rPr>
              <a:t>CoD</a:t>
            </a:r>
            <a:r>
              <a:rPr lang="en-US" i="1">
                <a:ea typeface="+mn-lt"/>
                <a:cs typeface="+mn-lt"/>
              </a:rPr>
              <a:t>) of an advanced aircraft configuration that provides at least 30% more aerodynamic efficiency than the Boeing 767 and Airbus A330 families of commercial and military aircraft, enabling operational advantages such as increased range, loiter time, and offload capabilities. When integrated with projected 2030 engine technology, this advanced aircraft configuration is expected to provide at least 60 percent mission fuel burn reduction compared to current day technology"</a:t>
            </a:r>
            <a:endParaRPr lang="en-US" i="1">
              <a:ea typeface="Calibri"/>
              <a:cs typeface="Calibri"/>
            </a:endParaRPr>
          </a:p>
        </p:txBody>
      </p:sp>
    </p:spTree>
    <p:extLst>
      <p:ext uri="{BB962C8B-B14F-4D97-AF65-F5344CB8AC3E}">
        <p14:creationId xmlns:p14="http://schemas.microsoft.com/office/powerpoint/2010/main" val="41501039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42980"/>
            <a:ext cx="9895951" cy="1033669"/>
          </a:xfrm>
        </p:spPr>
        <p:txBody>
          <a:bodyPr>
            <a:normAutofit/>
          </a:bodyPr>
          <a:lstStyle/>
          <a:p>
            <a:pPr algn="ctr"/>
            <a:r>
              <a:rPr lang="en-US" sz="4000">
                <a:solidFill>
                  <a:srgbClr val="FFFFFF"/>
                </a:solidFill>
                <a:ea typeface="Calibri Light"/>
                <a:cs typeface="Calibri Light"/>
              </a:rPr>
              <a:t>Tightly Coupled Integrated Systems</a:t>
            </a:r>
            <a:endParaRPr lang="en-US"/>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6</a:t>
            </a:fld>
            <a:endParaRPr lang="en-US"/>
          </a:p>
        </p:txBody>
      </p:sp>
      <p:pic>
        <p:nvPicPr>
          <p:cNvPr id="3" name="Picture 8" descr="A picture containing plane, transport, vehicle, aviation&#10;&#10;Description automatically generated">
            <a:extLst>
              <a:ext uri="{FF2B5EF4-FFF2-40B4-BE49-F238E27FC236}">
                <a16:creationId xmlns:a16="http://schemas.microsoft.com/office/drawing/2014/main" id="{488FAF96-B483-1403-1BF0-C7AA31DAFF11}"/>
              </a:ext>
            </a:extLst>
          </p:cNvPr>
          <p:cNvPicPr>
            <a:picLocks noChangeAspect="1"/>
          </p:cNvPicPr>
          <p:nvPr/>
        </p:nvPicPr>
        <p:blipFill>
          <a:blip r:embed="rId3"/>
          <a:stretch>
            <a:fillRect/>
          </a:stretch>
        </p:blipFill>
        <p:spPr>
          <a:xfrm>
            <a:off x="5710944" y="2454117"/>
            <a:ext cx="5941453" cy="3324627"/>
          </a:xfrm>
          <a:prstGeom prst="rect">
            <a:avLst/>
          </a:prstGeom>
        </p:spPr>
      </p:pic>
      <p:sp>
        <p:nvSpPr>
          <p:cNvPr id="13" name="Oval 12">
            <a:extLst>
              <a:ext uri="{FF2B5EF4-FFF2-40B4-BE49-F238E27FC236}">
                <a16:creationId xmlns:a16="http://schemas.microsoft.com/office/drawing/2014/main" id="{F3403685-EE4F-AA1E-0A91-51E492A16D5E}"/>
              </a:ext>
            </a:extLst>
          </p:cNvPr>
          <p:cNvSpPr/>
          <p:nvPr/>
        </p:nvSpPr>
        <p:spPr>
          <a:xfrm>
            <a:off x="468519" y="4582583"/>
            <a:ext cx="1737620" cy="1647421"/>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Propulsion</a:t>
            </a:r>
            <a:endParaRPr lang="en-US"/>
          </a:p>
        </p:txBody>
      </p:sp>
      <p:sp>
        <p:nvSpPr>
          <p:cNvPr id="18" name="Oval 17">
            <a:extLst>
              <a:ext uri="{FF2B5EF4-FFF2-40B4-BE49-F238E27FC236}">
                <a16:creationId xmlns:a16="http://schemas.microsoft.com/office/drawing/2014/main" id="{C07C8F13-EE69-1489-E253-5115512894B3}"/>
              </a:ext>
            </a:extLst>
          </p:cNvPr>
          <p:cNvSpPr/>
          <p:nvPr/>
        </p:nvSpPr>
        <p:spPr>
          <a:xfrm>
            <a:off x="3235853" y="4582582"/>
            <a:ext cx="1658452" cy="164742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Controls</a:t>
            </a:r>
          </a:p>
        </p:txBody>
      </p:sp>
      <p:sp>
        <p:nvSpPr>
          <p:cNvPr id="19" name="Oval 18">
            <a:extLst>
              <a:ext uri="{FF2B5EF4-FFF2-40B4-BE49-F238E27FC236}">
                <a16:creationId xmlns:a16="http://schemas.microsoft.com/office/drawing/2014/main" id="{F55F2A20-6B15-3299-A5E5-56E51100AEDA}"/>
              </a:ext>
            </a:extLst>
          </p:cNvPr>
          <p:cNvSpPr/>
          <p:nvPr/>
        </p:nvSpPr>
        <p:spPr>
          <a:xfrm>
            <a:off x="3235853" y="2063749"/>
            <a:ext cx="1658452" cy="1647421"/>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Structures</a:t>
            </a:r>
          </a:p>
        </p:txBody>
      </p:sp>
      <p:sp>
        <p:nvSpPr>
          <p:cNvPr id="20" name="Oval 19">
            <a:extLst>
              <a:ext uri="{FF2B5EF4-FFF2-40B4-BE49-F238E27FC236}">
                <a16:creationId xmlns:a16="http://schemas.microsoft.com/office/drawing/2014/main" id="{F1D912B0-E1EA-DFB4-FFA1-F0DF50CBCF47}"/>
              </a:ext>
            </a:extLst>
          </p:cNvPr>
          <p:cNvSpPr/>
          <p:nvPr/>
        </p:nvSpPr>
        <p:spPr>
          <a:xfrm>
            <a:off x="463019" y="2010833"/>
            <a:ext cx="1658452" cy="1647421"/>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ea typeface="Calibri"/>
                <a:cs typeface="Calibri"/>
              </a:rPr>
              <a:t>AeroD</a:t>
            </a:r>
          </a:p>
        </p:txBody>
      </p:sp>
      <p:cxnSp>
        <p:nvCxnSpPr>
          <p:cNvPr id="22" name="Straight Arrow Connector 21">
            <a:extLst>
              <a:ext uri="{FF2B5EF4-FFF2-40B4-BE49-F238E27FC236}">
                <a16:creationId xmlns:a16="http://schemas.microsoft.com/office/drawing/2014/main" id="{C407A4C4-D77E-545D-5A04-47980AEFDE8C}"/>
              </a:ext>
            </a:extLst>
          </p:cNvPr>
          <p:cNvCxnSpPr/>
          <p:nvPr/>
        </p:nvCxnSpPr>
        <p:spPr>
          <a:xfrm>
            <a:off x="2119843" y="2871259"/>
            <a:ext cx="1104899" cy="14817"/>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7C918F-3A0E-C239-D226-F8D35EB712D6}"/>
              </a:ext>
            </a:extLst>
          </p:cNvPr>
          <p:cNvCxnSpPr>
            <a:cxnSpLocks/>
          </p:cNvCxnSpPr>
          <p:nvPr/>
        </p:nvCxnSpPr>
        <p:spPr>
          <a:xfrm>
            <a:off x="2169323" y="5473934"/>
            <a:ext cx="1104899" cy="14817"/>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4513F3C-5034-1621-F513-3096EC234B48}"/>
              </a:ext>
            </a:extLst>
          </p:cNvPr>
          <p:cNvCxnSpPr>
            <a:cxnSpLocks/>
          </p:cNvCxnSpPr>
          <p:nvPr/>
        </p:nvCxnSpPr>
        <p:spPr>
          <a:xfrm flipV="1">
            <a:off x="1941712" y="3568907"/>
            <a:ext cx="1659080" cy="122219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F652DE9-5426-5365-81C5-848A8EA645BA}"/>
              </a:ext>
            </a:extLst>
          </p:cNvPr>
          <p:cNvCxnSpPr>
            <a:cxnSpLocks/>
          </p:cNvCxnSpPr>
          <p:nvPr/>
        </p:nvCxnSpPr>
        <p:spPr>
          <a:xfrm>
            <a:off x="1743790" y="3623361"/>
            <a:ext cx="1698664" cy="1103389"/>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05FBAC-D3D4-AE64-64A3-A0F8E89BBFFD}"/>
              </a:ext>
            </a:extLst>
          </p:cNvPr>
          <p:cNvCxnSpPr>
            <a:cxnSpLocks/>
          </p:cNvCxnSpPr>
          <p:nvPr/>
        </p:nvCxnSpPr>
        <p:spPr>
          <a:xfrm flipV="1">
            <a:off x="1278673" y="3707453"/>
            <a:ext cx="16329" cy="82635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25FD30D-0912-EF0B-0562-02F9D70CBD20}"/>
              </a:ext>
            </a:extLst>
          </p:cNvPr>
          <p:cNvCxnSpPr>
            <a:cxnSpLocks/>
          </p:cNvCxnSpPr>
          <p:nvPr/>
        </p:nvCxnSpPr>
        <p:spPr>
          <a:xfrm flipV="1">
            <a:off x="4049582" y="3727245"/>
            <a:ext cx="16329" cy="82635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ooter Placeholder 2">
            <a:extLst>
              <a:ext uri="{FF2B5EF4-FFF2-40B4-BE49-F238E27FC236}">
                <a16:creationId xmlns:a16="http://schemas.microsoft.com/office/drawing/2014/main" id="{BC46F94F-D0B7-1EF7-6356-0B2D995F1C07}"/>
              </a:ext>
            </a:extLst>
          </p:cNvPr>
          <p:cNvSpPr>
            <a:spLocks noGrp="1"/>
          </p:cNvSpPr>
          <p:nvPr>
            <p:ph type="ftr" sz="quarter" idx="11"/>
          </p:nvPr>
        </p:nvSpPr>
        <p:spPr>
          <a:xfrm>
            <a:off x="6395522" y="5980298"/>
            <a:ext cx="4565073" cy="376670"/>
          </a:xfrm>
        </p:spPr>
        <p:txBody>
          <a:bodyPr/>
          <a:lstStyle/>
          <a:p>
            <a:r>
              <a:rPr lang="en-US" i="1" err="1">
                <a:solidFill>
                  <a:schemeClr val="tx1"/>
                </a:solidFill>
              </a:rPr>
              <a:t>DarkStar</a:t>
            </a:r>
            <a:r>
              <a:rPr lang="en-US" i="1">
                <a:solidFill>
                  <a:schemeClr val="tx1"/>
                </a:solidFill>
              </a:rPr>
              <a:t> – Top Gun 2</a:t>
            </a:r>
            <a:endParaRPr lang="en-US"/>
          </a:p>
        </p:txBody>
      </p:sp>
    </p:spTree>
    <p:extLst>
      <p:ext uri="{BB962C8B-B14F-4D97-AF65-F5344CB8AC3E}">
        <p14:creationId xmlns:p14="http://schemas.microsoft.com/office/powerpoint/2010/main" val="200705820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13291"/>
            <a:ext cx="9895951" cy="1033669"/>
          </a:xfrm>
        </p:spPr>
        <p:txBody>
          <a:bodyPr>
            <a:normAutofit/>
          </a:bodyPr>
          <a:lstStyle/>
          <a:p>
            <a:pPr algn="ctr"/>
            <a:r>
              <a:rPr lang="en-US" sz="4000">
                <a:solidFill>
                  <a:srgbClr val="FFFFFF"/>
                </a:solidFill>
                <a:ea typeface="+mj-lt"/>
                <a:cs typeface="+mj-lt"/>
              </a:rPr>
              <a:t>Relevance of a Framework</a:t>
            </a:r>
            <a:endParaRPr lang="en-US">
              <a:ea typeface="Calibri Light" panose="020F0302020204030204"/>
              <a:cs typeface="Calibri Light" panose="020F0302020204030204"/>
            </a:endParaRPr>
          </a:p>
        </p:txBody>
      </p:sp>
      <p:sp>
        <p:nvSpPr>
          <p:cNvPr id="4" name="Slide Number Placeholder 3">
            <a:extLst>
              <a:ext uri="{FF2B5EF4-FFF2-40B4-BE49-F238E27FC236}">
                <a16:creationId xmlns:a16="http://schemas.microsoft.com/office/drawing/2014/main" id="{14CC854D-5137-D83D-2BD5-975E01EF5DE9}"/>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19" name="Picture 19">
            <a:extLst>
              <a:ext uri="{FF2B5EF4-FFF2-40B4-BE49-F238E27FC236}">
                <a16:creationId xmlns:a16="http://schemas.microsoft.com/office/drawing/2014/main" id="{7F4AF57D-FC3F-35E7-18C5-13F764B54785}"/>
              </a:ext>
            </a:extLst>
          </p:cNvPr>
          <p:cNvPicPr>
            <a:picLocks noChangeAspect="1"/>
          </p:cNvPicPr>
          <p:nvPr/>
        </p:nvPicPr>
        <p:blipFill rotWithShape="1">
          <a:blip r:embed="rId3"/>
          <a:srcRect t="37493" r="-182" b="-217"/>
          <a:stretch/>
        </p:blipFill>
        <p:spPr>
          <a:xfrm>
            <a:off x="1646712" y="1669427"/>
            <a:ext cx="8888684" cy="4688881"/>
          </a:xfrm>
          <a:prstGeom prst="rect">
            <a:avLst/>
          </a:prstGeom>
        </p:spPr>
      </p:pic>
      <p:sp>
        <p:nvSpPr>
          <p:cNvPr id="21" name="Footer Placeholder 2">
            <a:extLst>
              <a:ext uri="{FF2B5EF4-FFF2-40B4-BE49-F238E27FC236}">
                <a16:creationId xmlns:a16="http://schemas.microsoft.com/office/drawing/2014/main" id="{C8468E73-D1DD-AA85-D401-2F141CB2951C}"/>
              </a:ext>
            </a:extLst>
          </p:cNvPr>
          <p:cNvSpPr>
            <a:spLocks noGrp="1"/>
          </p:cNvSpPr>
          <p:nvPr>
            <p:ph type="ftr" sz="quarter" idx="11"/>
          </p:nvPr>
        </p:nvSpPr>
        <p:spPr>
          <a:xfrm>
            <a:off x="4050145" y="6356350"/>
            <a:ext cx="4565073" cy="376670"/>
          </a:xfrm>
        </p:spPr>
        <p:txBody>
          <a:bodyPr/>
          <a:lstStyle/>
          <a:p>
            <a:r>
              <a:rPr lang="en-US" i="1">
                <a:solidFill>
                  <a:schemeClr val="tx1"/>
                </a:solidFill>
              </a:rPr>
              <a:t>Source: Martins and Ning, </a:t>
            </a:r>
            <a:r>
              <a:rPr lang="en-US" i="1">
                <a:solidFill>
                  <a:schemeClr val="tx1"/>
                </a:solidFill>
                <a:ea typeface="+mn-lt"/>
                <a:cs typeface="+mn-lt"/>
              </a:rPr>
              <a:t>Engineering Design Optimization</a:t>
            </a:r>
            <a:endParaRPr lang="en-US" i="1">
              <a:solidFill>
                <a:schemeClr val="tx1"/>
              </a:solidFill>
              <a:ea typeface="Calibri"/>
              <a:cs typeface="Calibri"/>
            </a:endParaRPr>
          </a:p>
        </p:txBody>
      </p:sp>
    </p:spTree>
    <p:extLst>
      <p:ext uri="{BB962C8B-B14F-4D97-AF65-F5344CB8AC3E}">
        <p14:creationId xmlns:p14="http://schemas.microsoft.com/office/powerpoint/2010/main" val="1828428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5CFF-5FCA-9873-78B3-09028FA28F29}"/>
              </a:ext>
            </a:extLst>
          </p:cNvPr>
          <p:cNvSpPr>
            <a:spLocks noGrp="1"/>
          </p:cNvSpPr>
          <p:nvPr>
            <p:ph type="title"/>
          </p:nvPr>
        </p:nvSpPr>
        <p:spPr>
          <a:xfrm>
            <a:off x="1381495" y="413291"/>
            <a:ext cx="9895951" cy="1033669"/>
          </a:xfrm>
        </p:spPr>
        <p:txBody>
          <a:bodyPr>
            <a:normAutofit/>
          </a:bodyPr>
          <a:lstStyle/>
          <a:p>
            <a:pPr algn="ctr"/>
            <a:r>
              <a:rPr lang="en-US" sz="4000">
                <a:solidFill>
                  <a:srgbClr val="FFFFFF"/>
                </a:solidFill>
                <a:cs typeface="Calibri Light"/>
              </a:rPr>
              <a:t>Features of the Framework</a:t>
            </a:r>
            <a:endParaRPr lang="en-US" sz="4000">
              <a:solidFill>
                <a:srgbClr val="FFFFFF"/>
              </a:solidFill>
              <a:ea typeface="Calibri Light" panose="020F0302020204030204"/>
              <a:cs typeface="Calibri Light"/>
            </a:endParaRPr>
          </a:p>
        </p:txBody>
      </p:sp>
      <p:sp>
        <p:nvSpPr>
          <p:cNvPr id="3" name="Content Placeholder 2">
            <a:extLst>
              <a:ext uri="{FF2B5EF4-FFF2-40B4-BE49-F238E27FC236}">
                <a16:creationId xmlns:a16="http://schemas.microsoft.com/office/drawing/2014/main" id="{5B34F713-3566-C665-89E4-7E657E03CD0F}"/>
              </a:ext>
            </a:extLst>
          </p:cNvPr>
          <p:cNvSpPr>
            <a:spLocks noGrp="1"/>
          </p:cNvSpPr>
          <p:nvPr>
            <p:ph idx="1"/>
          </p:nvPr>
        </p:nvSpPr>
        <p:spPr>
          <a:xfrm>
            <a:off x="1034320" y="2007605"/>
            <a:ext cx="9686556" cy="4270472"/>
          </a:xfrm>
        </p:spPr>
        <p:txBody>
          <a:bodyPr vert="horz" lIns="91440" tIns="45720" rIns="91440" bIns="45720" rtlCol="0" anchor="ctr">
            <a:noAutofit/>
          </a:bodyPr>
          <a:lstStyle/>
          <a:p>
            <a:r>
              <a:rPr lang="en-US" sz="2400" b="1">
                <a:solidFill>
                  <a:srgbClr val="0070C0"/>
                </a:solidFill>
                <a:cs typeface="Calibri"/>
              </a:rPr>
              <a:t>Solver Agnostic</a:t>
            </a:r>
            <a:endParaRPr lang="en-US" sz="2400" b="1">
              <a:solidFill>
                <a:srgbClr val="0070C0"/>
              </a:solidFill>
              <a:ea typeface="Calibri"/>
              <a:cs typeface="Calibri"/>
            </a:endParaRPr>
          </a:p>
          <a:p>
            <a:pPr lvl="1"/>
            <a:r>
              <a:rPr lang="en-US" sz="1800">
                <a:cs typeface="Calibri"/>
              </a:rPr>
              <a:t>Simple plug and run with any solver</a:t>
            </a:r>
          </a:p>
          <a:p>
            <a:pPr lvl="1"/>
            <a:r>
              <a:rPr lang="en-US" sz="1800">
                <a:cs typeface="Calibri"/>
              </a:rPr>
              <a:t>Treat analysis tools as black boxes</a:t>
            </a:r>
          </a:p>
          <a:p>
            <a:r>
              <a:rPr lang="en-US" sz="2400" b="1">
                <a:solidFill>
                  <a:srgbClr val="0070C0"/>
                </a:solidFill>
                <a:cs typeface="Calibri"/>
              </a:rPr>
              <a:t>Modularity</a:t>
            </a:r>
          </a:p>
          <a:p>
            <a:pPr lvl="1"/>
            <a:r>
              <a:rPr lang="en-US" sz="1800">
                <a:cs typeface="Calibri"/>
              </a:rPr>
              <a:t>Integrate additional disciplines without modification</a:t>
            </a:r>
          </a:p>
          <a:p>
            <a:pPr lvl="1"/>
            <a:r>
              <a:rPr lang="en-US" sz="1800">
                <a:cs typeface="Calibri"/>
              </a:rPr>
              <a:t>Building on top of each other</a:t>
            </a:r>
            <a:endParaRPr lang="en-US"/>
          </a:p>
          <a:p>
            <a:r>
              <a:rPr lang="en-US" sz="2400" b="1">
                <a:solidFill>
                  <a:srgbClr val="0070C0"/>
                </a:solidFill>
                <a:cs typeface="Calibri"/>
              </a:rPr>
              <a:t>Simplicity</a:t>
            </a:r>
          </a:p>
          <a:p>
            <a:pPr lvl="1"/>
            <a:r>
              <a:rPr lang="en-US" sz="1800">
                <a:cs typeface="Calibri"/>
              </a:rPr>
              <a:t>User need not work with more than 2 files </a:t>
            </a:r>
            <a:r>
              <a:rPr lang="en-US" sz="1800">
                <a:ea typeface="+mn-lt"/>
                <a:cs typeface="+mn-lt"/>
              </a:rPr>
              <a:t>at most</a:t>
            </a:r>
          </a:p>
          <a:p>
            <a:r>
              <a:rPr lang="en-US" sz="2400" b="1">
                <a:solidFill>
                  <a:srgbClr val="00B050"/>
                </a:solidFill>
                <a:cs typeface="Calibri"/>
              </a:rPr>
              <a:t>Scalability &amp; Flexibility</a:t>
            </a:r>
          </a:p>
          <a:p>
            <a:pPr lvl="1"/>
            <a:r>
              <a:rPr lang="en-US" sz="1800">
                <a:cs typeface="Calibri"/>
              </a:rPr>
              <a:t>Scaling to thousands of design variables should be feasible</a:t>
            </a:r>
          </a:p>
          <a:p>
            <a:r>
              <a:rPr lang="en-US" sz="2400" b="1">
                <a:solidFill>
                  <a:srgbClr val="00B050"/>
                </a:solidFill>
                <a:cs typeface="Calibri"/>
              </a:rPr>
              <a:t>Efficient Gradient Evaluation</a:t>
            </a:r>
          </a:p>
          <a:p>
            <a:pPr lvl="1"/>
            <a:r>
              <a:rPr lang="en-US" sz="1800">
                <a:cs typeface="Calibri"/>
              </a:rPr>
              <a:t>Offer different methods to compute gradients efficiently</a:t>
            </a:r>
          </a:p>
        </p:txBody>
      </p:sp>
      <p:grpSp>
        <p:nvGrpSpPr>
          <p:cNvPr id="15" name="Group 14">
            <a:extLst>
              <a:ext uri="{FF2B5EF4-FFF2-40B4-BE49-F238E27FC236}">
                <a16:creationId xmlns:a16="http://schemas.microsoft.com/office/drawing/2014/main" id="{3B649B46-71BD-7861-49F1-12E91B56402E}"/>
              </a:ext>
            </a:extLst>
          </p:cNvPr>
          <p:cNvGrpSpPr/>
          <p:nvPr/>
        </p:nvGrpSpPr>
        <p:grpSpPr>
          <a:xfrm>
            <a:off x="8825295" y="3907123"/>
            <a:ext cx="3562977" cy="799475"/>
            <a:chOff x="8410416" y="5680959"/>
            <a:chExt cx="3562977" cy="799475"/>
          </a:xfrm>
        </p:grpSpPr>
        <p:sp>
          <p:nvSpPr>
            <p:cNvPr id="4" name="TextBox 3">
              <a:extLst>
                <a:ext uri="{FF2B5EF4-FFF2-40B4-BE49-F238E27FC236}">
                  <a16:creationId xmlns:a16="http://schemas.microsoft.com/office/drawing/2014/main" id="{2B5E28C7-C9DE-7173-CCC4-D0A83AC1EDF8}"/>
                </a:ext>
              </a:extLst>
            </p:cNvPr>
            <p:cNvSpPr txBox="1"/>
            <p:nvPr/>
          </p:nvSpPr>
          <p:spPr>
            <a:xfrm>
              <a:off x="9125262" y="5702508"/>
              <a:ext cx="2848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70C0"/>
                  </a:solidFill>
                  <a:cs typeface="Calibri"/>
                </a:rPr>
                <a:t>Goals of this Project</a:t>
              </a:r>
            </a:p>
          </p:txBody>
        </p:sp>
        <p:sp>
          <p:nvSpPr>
            <p:cNvPr id="6" name="Minus Sign 5">
              <a:extLst>
                <a:ext uri="{FF2B5EF4-FFF2-40B4-BE49-F238E27FC236}">
                  <a16:creationId xmlns:a16="http://schemas.microsoft.com/office/drawing/2014/main" id="{3A059620-1493-C3FF-4AA1-2191C9901549}"/>
                </a:ext>
              </a:extLst>
            </p:cNvPr>
            <p:cNvSpPr/>
            <p:nvPr/>
          </p:nvSpPr>
          <p:spPr>
            <a:xfrm>
              <a:off x="8410417" y="5680959"/>
              <a:ext cx="811967" cy="449705"/>
            </a:xfrm>
            <a:prstGeom prst="mathMinu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Sign 6">
              <a:extLst>
                <a:ext uri="{FF2B5EF4-FFF2-40B4-BE49-F238E27FC236}">
                  <a16:creationId xmlns:a16="http://schemas.microsoft.com/office/drawing/2014/main" id="{D6915A49-2C12-F4BD-68F1-76D73CB34CA3}"/>
                </a:ext>
              </a:extLst>
            </p:cNvPr>
            <p:cNvSpPr/>
            <p:nvPr/>
          </p:nvSpPr>
          <p:spPr>
            <a:xfrm>
              <a:off x="8410416" y="6030729"/>
              <a:ext cx="811967" cy="449705"/>
            </a:xfrm>
            <a:prstGeom prst="mathMin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D51F007-1D04-8876-F59F-EEEDA45635A5}"/>
                </a:ext>
              </a:extLst>
            </p:cNvPr>
            <p:cNvSpPr txBox="1"/>
            <p:nvPr/>
          </p:nvSpPr>
          <p:spPr>
            <a:xfrm>
              <a:off x="9125262" y="6083508"/>
              <a:ext cx="28481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50"/>
                  </a:solidFill>
                  <a:ea typeface="+mn-lt"/>
                  <a:cs typeface="+mn-lt"/>
                </a:rPr>
                <a:t>Leverage </a:t>
              </a:r>
              <a:r>
                <a:rPr lang="en-US" b="1" err="1">
                  <a:solidFill>
                    <a:srgbClr val="00B050"/>
                  </a:solidFill>
                  <a:ea typeface="+mn-lt"/>
                  <a:cs typeface="+mn-lt"/>
                </a:rPr>
                <a:t>OpenMDAO</a:t>
              </a:r>
              <a:r>
                <a:rPr lang="en-US" b="1">
                  <a:solidFill>
                    <a:srgbClr val="00B050"/>
                  </a:solidFill>
                  <a:ea typeface="+mn-lt"/>
                  <a:cs typeface="+mn-lt"/>
                </a:rPr>
                <a:t>*</a:t>
              </a:r>
              <a:r>
                <a:rPr lang="en-US" b="1" i="1">
                  <a:solidFill>
                    <a:srgbClr val="00B050"/>
                  </a:solidFill>
                  <a:ea typeface="+mn-lt"/>
                  <a:cs typeface="+mn-lt"/>
                </a:rPr>
                <a:t> [1]</a:t>
              </a:r>
              <a:endParaRPr lang="en-US" i="1">
                <a:ea typeface="+mn-lt"/>
                <a:cs typeface="+mn-lt"/>
              </a:endParaRPr>
            </a:p>
          </p:txBody>
        </p:sp>
      </p:grpSp>
      <p:sp>
        <p:nvSpPr>
          <p:cNvPr id="11" name="Slide Number Placeholder 10">
            <a:extLst>
              <a:ext uri="{FF2B5EF4-FFF2-40B4-BE49-F238E27FC236}">
                <a16:creationId xmlns:a16="http://schemas.microsoft.com/office/drawing/2014/main" id="{656AA304-1BB2-AA7C-12BC-630C4FCE25B3}"/>
              </a:ext>
            </a:extLst>
          </p:cNvPr>
          <p:cNvSpPr>
            <a:spLocks noGrp="1"/>
          </p:cNvSpPr>
          <p:nvPr>
            <p:ph type="sldNum" sz="quarter" idx="12"/>
          </p:nvPr>
        </p:nvSpPr>
        <p:spPr/>
        <p:txBody>
          <a:bodyPr/>
          <a:lstStyle/>
          <a:p>
            <a:fld id="{330EA680-D336-4FF7-8B7A-9848BB0A1C32}" type="slidenum">
              <a:rPr lang="en-US" dirty="0" smtClean="0"/>
              <a:t>8</a:t>
            </a:fld>
            <a:endParaRPr lang="en-US"/>
          </a:p>
        </p:txBody>
      </p:sp>
      <p:sp>
        <p:nvSpPr>
          <p:cNvPr id="5" name="Footer Placeholder 4">
            <a:extLst>
              <a:ext uri="{FF2B5EF4-FFF2-40B4-BE49-F238E27FC236}">
                <a16:creationId xmlns:a16="http://schemas.microsoft.com/office/drawing/2014/main" id="{0771CAEC-D4E7-09BC-AD12-31D56D1525DD}"/>
              </a:ext>
            </a:extLst>
          </p:cNvPr>
          <p:cNvSpPr>
            <a:spLocks noGrp="1"/>
          </p:cNvSpPr>
          <p:nvPr>
            <p:ph type="ftr" sz="quarter" idx="11"/>
          </p:nvPr>
        </p:nvSpPr>
        <p:spPr>
          <a:xfrm>
            <a:off x="4038600" y="6529532"/>
            <a:ext cx="4114800" cy="365125"/>
          </a:xfrm>
        </p:spPr>
        <p:txBody>
          <a:bodyPr/>
          <a:lstStyle/>
          <a:p>
            <a:r>
              <a:rPr lang="en-US" i="1">
                <a:solidFill>
                  <a:schemeClr val="tx1">
                    <a:lumMod val="75000"/>
                    <a:lumOff val="25000"/>
                  </a:schemeClr>
                </a:solidFill>
              </a:rPr>
              <a:t>* https://github.com/OpenMDAO/OpenMDAO</a:t>
            </a:r>
            <a:endParaRPr lang="en-US" i="1">
              <a:solidFill>
                <a:schemeClr val="tx1">
                  <a:lumMod val="75000"/>
                  <a:lumOff val="25000"/>
                </a:schemeClr>
              </a:solidFill>
              <a:cs typeface="Calibri"/>
            </a:endParaRPr>
          </a:p>
        </p:txBody>
      </p:sp>
    </p:spTree>
    <p:extLst>
      <p:ext uri="{BB962C8B-B14F-4D97-AF65-F5344CB8AC3E}">
        <p14:creationId xmlns:p14="http://schemas.microsoft.com/office/powerpoint/2010/main" val="324154631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4EEF2-DB10-1B51-10BA-F1E89B1A18A6}"/>
              </a:ext>
            </a:extLst>
          </p:cNvPr>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a:solidFill>
                  <a:srgbClr val="FFFFFF"/>
                </a:solidFill>
              </a:rPr>
              <a:t>Design of the Framework</a:t>
            </a:r>
          </a:p>
        </p:txBody>
      </p:sp>
      <p:pic>
        <p:nvPicPr>
          <p:cNvPr id="6" name="Picture 5" descr="Spiral and curve design of a roof">
            <a:extLst>
              <a:ext uri="{FF2B5EF4-FFF2-40B4-BE49-F238E27FC236}">
                <a16:creationId xmlns:a16="http://schemas.microsoft.com/office/drawing/2014/main" id="{EF2CA3F1-1F72-D56F-A7A8-E5BC758F90A4}"/>
              </a:ext>
            </a:extLst>
          </p:cNvPr>
          <p:cNvPicPr>
            <a:picLocks noChangeAspect="1"/>
          </p:cNvPicPr>
          <p:nvPr/>
        </p:nvPicPr>
        <p:blipFill rotWithShape="1">
          <a:blip r:embed="rId2"/>
          <a:srcRect l="18264" r="41831" b="-1"/>
          <a:stretch/>
        </p:blipFill>
        <p:spPr>
          <a:xfrm>
            <a:off x="8104092" y="10"/>
            <a:ext cx="4099858" cy="6857990"/>
          </a:xfrm>
          <a:prstGeom prst="rect">
            <a:avLst/>
          </a:prstGeom>
        </p:spPr>
      </p:pic>
      <p:sp>
        <p:nvSpPr>
          <p:cNvPr id="4" name="Slide Number Placeholder 3">
            <a:extLst>
              <a:ext uri="{FF2B5EF4-FFF2-40B4-BE49-F238E27FC236}">
                <a16:creationId xmlns:a16="http://schemas.microsoft.com/office/drawing/2014/main" id="{E16B3ADE-DE6B-E20C-7360-2BF3242008FD}"/>
              </a:ext>
            </a:extLst>
          </p:cNvPr>
          <p:cNvSpPr>
            <a:spLocks noGrp="1"/>
          </p:cNvSpPr>
          <p:nvPr>
            <p:ph type="sldNum" sz="quarter" idx="12"/>
          </p:nvPr>
        </p:nvSpPr>
        <p:spPr>
          <a:xfrm>
            <a:off x="11704320" y="6455664"/>
            <a:ext cx="448056" cy="365760"/>
          </a:xfrm>
        </p:spPr>
        <p:txBody>
          <a:bodyPr vert="horz" lIns="91440" tIns="45720" rIns="91440" bIns="45720" rtlCol="0" anchor="ctr">
            <a:normAutofit/>
          </a:bodyPr>
          <a:lstStyle/>
          <a:p>
            <a:pPr>
              <a:spcAft>
                <a:spcPts val="600"/>
              </a:spcAft>
              <a:defRPr/>
            </a:pPr>
            <a:fld id="{330EA680-D336-4FF7-8B7A-9848BB0A1C32}" type="slidenum">
              <a:rPr lang="en-US" sz="1100" dirty="0">
                <a:solidFill>
                  <a:srgbClr val="FFFFFF"/>
                </a:solidFill>
                <a:latin typeface="Calibri" panose="020F0502020204030204"/>
              </a:rPr>
              <a:pPr>
                <a:spcAft>
                  <a:spcPts val="600"/>
                </a:spcAft>
                <a:defRPr/>
              </a:pPr>
              <a:t>9</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428435947"/>
      </p:ext>
    </p:extLst>
  </p:cSld>
  <p:clrMapOvr>
    <a:masterClrMapping/>
  </p:clrMapOvr>
  <p:transition spd="slow">
    <p:cove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824FFCB24BE84191D0C5A99D25AAC4" ma:contentTypeVersion="4" ma:contentTypeDescription="Create a new document." ma:contentTypeScope="" ma:versionID="a080a6d92f856b25b69564c9afe4ac81">
  <xsd:schema xmlns:xsd="http://www.w3.org/2001/XMLSchema" xmlns:xs="http://www.w3.org/2001/XMLSchema" xmlns:p="http://schemas.microsoft.com/office/2006/metadata/properties" xmlns:ns2="3c01f92a-8a7b-4967-a41d-5f4c0b9b494b" targetNamespace="http://schemas.microsoft.com/office/2006/metadata/properties" ma:root="true" ma:fieldsID="53b8c96eb6951b3f0072e3919164dc89" ns2:_="">
    <xsd:import namespace="3c01f92a-8a7b-4967-a41d-5f4c0b9b49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01f92a-8a7b-4967-a41d-5f4c0b9b49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26FFB5-080A-46E5-921A-8B6D529E867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3459AE4-459F-45C3-8297-4BA5316D90F8}">
  <ds:schemaRefs>
    <ds:schemaRef ds:uri="http://schemas.microsoft.com/sharepoint/v3/contenttype/forms"/>
  </ds:schemaRefs>
</ds:datastoreItem>
</file>

<file path=customXml/itemProps3.xml><?xml version="1.0" encoding="utf-8"?>
<ds:datastoreItem xmlns:ds="http://schemas.openxmlformats.org/officeDocument/2006/customXml" ds:itemID="{B4A58D34-92B2-4A3B-9CC3-D6368B9E8D6A}">
  <ds:schemaRefs>
    <ds:schemaRef ds:uri="3c01f92a-8a7b-4967-a41d-5f4c0b9b49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10</Notes>
  <HiddenSlides>2</HiddenSlide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office theme</vt:lpstr>
      <vt:lpstr>office theme</vt:lpstr>
      <vt:lpstr>Framework for Multidisciplinary Optimization</vt:lpstr>
      <vt:lpstr>Contents</vt:lpstr>
      <vt:lpstr>Why Optimization?</vt:lpstr>
      <vt:lpstr>Traditional Approach</vt:lpstr>
      <vt:lpstr>New Requirements – New Approach</vt:lpstr>
      <vt:lpstr>Tightly Coupled Integrated Systems</vt:lpstr>
      <vt:lpstr>Relevance of a Framework</vt:lpstr>
      <vt:lpstr>Features of the Framework</vt:lpstr>
      <vt:lpstr>Design of the Framework</vt:lpstr>
      <vt:lpstr>Three Key Modules of the Framework</vt:lpstr>
      <vt:lpstr>Interface</vt:lpstr>
      <vt:lpstr>OpenMDAO + Discipline Manager</vt:lpstr>
      <vt:lpstr>Framework Building - I</vt:lpstr>
      <vt:lpstr>Framework for 2D ASO</vt:lpstr>
      <vt:lpstr>Common Parameters</vt:lpstr>
      <vt:lpstr>Benchmarking with SU2 Test Case</vt:lpstr>
      <vt:lpstr>Benchmarking with SU2 Test Case</vt:lpstr>
      <vt:lpstr>Results – 2D | Constrained Optimization</vt:lpstr>
      <vt:lpstr>Benchmarking with ADODG Test Case-1</vt:lpstr>
      <vt:lpstr>Benchmarking with ADODG Test Case-1</vt:lpstr>
      <vt:lpstr>RCS + CFD</vt:lpstr>
      <vt:lpstr>RCS + CFD</vt:lpstr>
      <vt:lpstr>Framework for 3D ASO</vt:lpstr>
      <vt:lpstr>Challenges</vt:lpstr>
      <vt:lpstr>Revamping the Framework for 3D ASO with MDO Lab Tools </vt:lpstr>
      <vt:lpstr>MDO Lab Tools</vt:lpstr>
      <vt:lpstr>Framework Testing | Case1 </vt:lpstr>
      <vt:lpstr>Result | Case-1 </vt:lpstr>
      <vt:lpstr>Result | Case-1 </vt:lpstr>
      <vt:lpstr>Framework Testing | Case2 </vt:lpstr>
      <vt:lpstr>Framework Testing | Case2 </vt:lpstr>
      <vt:lpstr>Framework Testing | Case 3 </vt:lpstr>
      <vt:lpstr>Framework Testing | Case 3 </vt:lpstr>
      <vt:lpstr>Framework Testing | Case 3 </vt:lpstr>
      <vt:lpstr>PowerPoint Presentation</vt:lpstr>
      <vt:lpstr>Framework Testing | Case 3 </vt:lpstr>
      <vt:lpstr>Conclusion and Future Work </vt:lpstr>
      <vt:lpstr>Results – 2D | FEKO Benchmarking | Cylinder</vt:lpstr>
      <vt:lpstr>Results – 2D | FEKO Benchmarking | Airfoil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cp:revision>
  <dcterms:created xsi:type="dcterms:W3CDTF">2022-10-27T08:39:23Z</dcterms:created>
  <dcterms:modified xsi:type="dcterms:W3CDTF">2023-07-19T15:17:50Z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0x010100AF824FFCB24BE84191D0C5A99D25AAC4</vt:lpwstr>
  </property>
</Properties>
</file>